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866C4-6597-437B-AB25-79378B1D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0D732-AC30-4631-8E68-236E8334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EF881-3747-43D0-AF76-ABEA88BE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9130B-6DD6-41D6-A2DA-9D0B9BC7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78A8A-AF3F-4447-9728-73A05359D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D5A38-CA49-4897-AAC6-EAB7A0C3C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04F62-1460-4C6A-BFE7-563EC76C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40423-6B23-47C4-902A-E45609FB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35CAE-1F24-48B9-97AC-98BFFE24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58E5F-7C3B-402A-BB0B-5E2299FE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BF77A-8CFD-416A-A634-33A61453E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10051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分析客户需求实现个性化定制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随着市场的发展和消费者需求的变化，个性化定制成为满足消费者多样化需求的重要手段。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实现精准营销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个性化定制能够提升产品的独特性和附加值，使企业在激烈的市场竞争中脱颖而出。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通过分析客户需求，企业能够更精准地定位目标市场，制定个性化的营销策略，提高营销效果。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个性化定制能够根据消费者的个人喜好、需求和风格，提供独一无二的产品和服务，满足消费者的个性化需求。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满足消费者个性化需求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通过提供个性化定制服务，企业能够展现其创新能力和对消费者需求的关注，从而提升品牌形象和知名度。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个性化定制能够增加产品的独特性和附加值，提高产品的售价和利润空间。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增加产品附加值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通过分析客户需求和实现个性化定制，企业能够更精准地定位目标市场，降低营销成本，提高营销效果。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实现精准营销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客户需求具有多样性，不同的客户有不同的需求，包括功能、性能、外观、服务等方面。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客户需求会随着时间、环境、市场等因素的变化而发生变化，需要不断关注并及时响应。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越来越多的客户追求个性化定制，希望产品能够符合自己的独特需求和品味。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价格需求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客户对产品或服务的基本功能要求，如产品的性能、稳定性、可靠性等。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客户对产品或服务的售前、售中、售后服务的要求，如响应速度、服务态度、专业水平等。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客户对产品或服务的外观、包装、设计等方面的要求，如颜色、形状、风格等。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客户对产品或服务的价格要求，包括价格水平、折扣优惠等。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通过设计问卷，收集客户对产品或服务的评价、意见和建议，了解客户需求和期望。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与客户进行深度交流，了解他们的真实想法和需求，挖掘潜在需求和痛点。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通过对客户行为、市场趋势等数据的分析，发现客户需求和偏好，为个性化定制提供依据。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通过观察客户使用产品或服务的过程和体验，了解客户的需求和痛点，发现改进的机会。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6" b="78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多样化产品组合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提供丰富的产品线，满足客户不同的需求和偏好。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根据客户的具体需求，提供个性化的产品设计和定制服务。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高品质保证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确保产品质量和性能达到或超过客户的期望。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根据产品的独特性和个性化程度，制定合理的价格以体现其价值。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根据客户的定制需求和订单量，提供一定程度的价格优惠和折扣。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灵活定价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清晰列出产品定价和额外定制费用，确保客户对价格有充分了解。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透明定价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针对特定客户群体或行业，开发专门的销售渠道和合作伙伴。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利用线上和线下多个销售渠道，扩大产品的覆盖范围和曝光度。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通过简化的购买流程和优质的售后服务，提升客户满意度和忠诚度。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https://d.book118.com/318110051113006030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2024-09-07T07:11:49.946</cp:lastPrinted>
  <dcterms:created xsi:type="dcterms:W3CDTF">2024-09-06T23:11:49Z</dcterms:created>
  <dcterms:modified xsi:type="dcterms:W3CDTF">2024-09-06T23:11:52Z</dcterms:modified>
</cp:coreProperties>
</file>