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D83A9D-EFDC-4A80-88B8-994BBB7456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293F69-79BD-43EB-AD18-840E456D78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105E92-AFBD-4DC2-A0B6-5E3168A128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C3077D-114D-4212-9860-4D26C39AB7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794516-6779-410F-9707-17F3269520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3A90C2-94FA-44B8-9A10-D962D0D8A2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A73FB0-6FF9-4F1D-8927-1A6995BF41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EE69D8-C72F-4D9F-862B-6825C4735B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8E1E2C-842C-44FE-B8CE-449A67AE27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C133D4-46BD-4D83-9938-98FF28C7E7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1ADE8F-7F07-4AC6-B109-2789F402F7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11200711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汉中防水材料批发分析报告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防水材料市场概述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汉中防水材料批发现状分析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防水材料产品与技术分析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客户需求与采购行为分析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汉中防水材料批发策略建议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未来发展展望与挑战应对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防水材料市场概述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汉中防水材料市场规模逐年扩大，受益于建筑行业的持续增长和人们对居住环境质量要求的提高。</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随着科技的不断进步，新型防水材料不断涌现，推动了市场的进一步发展。</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未来几年，汉中防水材料市场仍将保持稳健增长，市场规模有望进一步扩大。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针对不同应用场景，消费者需要不同类型的防水材料，如屋顶防水、地下室防水、卫生间防水等。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消费者对防水材料的品牌、口碑和售后服务越来越重视，愿意选择有信誉和实力的厂商合作。</a:t>
            </a:r>
          </a:p>
        </p:txBody>
      </p:sp>
      <p:pic>
        <p:nvPicPr>
          <p:cNvPr id="7" name="Picture 7"/>
          <p:cNvPicPr>
            <a:picLocks noChangeAspect="1"/>
          </p:cNvPicPr>
          <p:nvPr/>
        </p:nvPicPr>
        <p:blipFill>
          <a:blip r:embed="rId2"/>
          <a:srcRect l="3714" r="371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7099" r="7099"/>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7099" r="7099"/>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消费者对防水材料的需求日益多样化，对产品的性能、品质、环保性等方面提出更高要求。</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42" r="16542"/>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汉中防水材料市场竞争激烈，众多厂商争夺市场份额。</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主要厂商包括国内外知名品牌和本地优秀企业，它们通过技术创新、产品质量、营销策略等方面展开竞争。</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市场上存在大量中小型防水材料厂商，它们以价格优势占据一定市场份额，但在产品品质和技术实力方面有待提高。</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竞争格局与主要厂商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汉中防水材料批发现状分析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产品种类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汉中防水材料市场产品种类丰富，包括防水卷材、防水涂料、密封材料等，满足不同工程需求。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汉中防水材料批发市场逐渐扩大，成为建筑行业的重要组成部分，市场规模持续增长。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参与者结构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市场参与者包括生产商、批发商、零售商和终端用户，其中批发商在市场中占据重要地位。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汉中防水材料批发市场概况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500" r="23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批发渠道</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汉中防水材料批发渠道主要包括生产厂家直销、代理商批发、经销商批发等，渠道多样化。</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销售模式</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销售模式以线下交易为主，同时线上平台也逐渐成为批发交易的重要渠道，实现线上线下融合。</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价格策略</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价格策略灵活多样，根据产品种类、品牌、质量等因素进行定价，满足不同客户需求。</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批发渠道与销售模式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2651" r="22651"/>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汉中防水材料市场产品同质化现象严重，导致市场竞争激烈，价格战频发。</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产品同质化严重</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部分防水材料存在质量问题，如耐水性、耐候性、抗老化性能不达标等，影响工程质量和安全。</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质量问题突出</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部分批发商营销手段单一，缺乏创新和市场拓展能力，导致销售业绩不佳。</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营销手段单一</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部分批发商在售后服务方面存在欠缺，如退换货政策不明确、维修不及时等，影响客户满意度和忠诚度。</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售后服务不完善</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防水材料产品与技术分析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主要产品类型及特点</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由合成高分子聚合物乳液及各种添加剂优化组合而成的液料和配套的粉料复合而成的双组份防水涂料，具有优良的粘结性、抗渗性、抗裂性、耐久性和耐酸碱性。</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水泥基防水材料</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具有良好的粘结性、塑性、抗水性、防腐性和耐久性，广泛应用于屋面、地下室等防水工程。</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沥青类防水材料</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以合成橡胶、合成树脂或它们两者的共混体为基料，加入适量的化学助剂和填充料等制成，具有高强度、高延伸率、耐老化等优良性能。</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高分子防水材料</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环保型防水材料的研发</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随着环保意识的提高，研发无毒、无味、无污染的环保型防水材料已成为行业发展趋势。</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智能化防水材料的发展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通过引入传感器、芯片等技术，实现防水材料的智能化，提高其监测、预警和自修复能力。</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纳米技术在防水材料中的应用</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纳米技术可以提高防水材料的密实度、强度、韧性和耐老化性能，使其具有更好的防水效果和使用寿命。</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新技术应用与发展趋势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https://d.book118.com/318112007117006046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2024-09-27T18:33:28.945</cp:lastPrinted>
  <dcterms:created xsi:type="dcterms:W3CDTF">2024-09-27T10:33:28Z</dcterms:created>
  <dcterms:modified xsi:type="dcterms:W3CDTF">2024-09-27T10:33:30Z</dcterms:modified>
</cp:coreProperties>
</file>