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CCC99-F3C1-4249-BDDF-480297AF7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42A2D-7709-4B15-B937-A47EEE52A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276D8-8FAA-46FE-B7BF-ACB17E86E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F719D-876D-47A9-A3FB-378001098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5B25A5-97D8-4820-BE21-BF7267899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B3B564-7AC0-4662-9E8F-44D655C2F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4F095B-4251-4960-ACC1-042355126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161B4-F216-49E8-BE2B-026E2CCB3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23D9F-F4CE-447C-B3B7-233E76024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AA224-852C-41F5-A319-BE004D3D9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38288-3C26-4349-88E3-CE33601CA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1311210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应急预案管理的突发事件处理策略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突发事件分类与特点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应急预案制定与执行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突发事件现场处置策略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事后恢复与重建策略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应急预案管理挑战与对策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应急预案管理概述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应急预案管理是指针对可能发生的突发事件，事先制定科学合理的应对计划和措施，以降低突发事件对人员、财产和环境造成的损失。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应急预案管理是企业、政府和社会组织应对突发事件的重要手段，能够提高应对突发事件的效率和效果，减少损失和影响。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预案更新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根据演练结果和实际情况，不断完善和更新应急预案，确保其始终与当前的风险状况相适应。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根据风险评估和资源调查结果，针对不同的突发事件类型制定相应的应急预案。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定期组织应急演练，检验预案的可行性和有效性，提高应急响应能力。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应急预案管理体系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国家颁布了一系列与应急管理相关的法律法规，如《中华人民共和国突发事件应对法》等，对应急预案管理提出了明确要求。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国家和行业制定了相应的标准规范，如《生产经营单位生产安全事故应急预案编制导则》等，指导企业和组织制定科学合理的应急预案。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合规性要求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企业和组织在制定和实施应急预案时，必须遵守相关法律法规和标准规范的要求，确保其合规性。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突发事件分类与特点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333" r="17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地震、洪涝、台风等不可抗力因素导致的灾害。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具有突发性、不可预测性和广泛影响性。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需要迅速启动应急响应机制，组织救援和恢复工作。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交通事故、火灾、爆炸等生产安全事故。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对人民生命财产安全造成严重威胁。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需要及时控制事故现场，进行紧急救援和事故调查。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事故灾难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传染病疫情、食物中毒等公共卫生事件。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具有传播速度快、影响范围广的特点。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需要迅速采取防控措施，加强医疗救治和宣传教育。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公共卫生事件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747" r="37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78" r="7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社会安全事件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恐怖袭击、群体性事件等社会安全事件。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对社会稳定和公共安全造成严重威胁。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需要及时启动应急预案，加强安全保卫和维稳工作。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应急预案制定与执行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涵盖应急准备、应急响应、应急处置和应急恢复各个阶段。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符合国家有关法律、法规、规章和标准的规定。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结合实际情况，明确具体的应急措施和操作程序。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制定流程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成立应急预案编制小组、危险源与风险分析、应急能力评估、编制应急预案、评审与发布、备案与实施。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根据实际情况的变化不断完善和更新。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方针与原则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明确应急管理的指导思想和基本原则。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应急组织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建立应急指挥机构，明确职责和分工。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通讯联络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建立有效的通讯联络机制，确保信息畅通。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关键要素与内容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https://d.book118.com/318113112100006032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2024-09-10T04:16:19.835</cp:lastPrinted>
  <dcterms:created xsi:type="dcterms:W3CDTF">2024-09-09T20:16:19Z</dcterms:created>
  <dcterms:modified xsi:type="dcterms:W3CDTF">2024-09-09T20:16:22Z</dcterms:modified>
</cp:coreProperties>
</file>