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CD7DB2-DC63-445D-91C6-4551C98137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0B0C38-8767-4AC9-95B8-3290B21ED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64FCAD-75FB-4050-8FB3-93748B229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DB0302-60B2-4893-AA9C-8E5FBEF72C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1AF9EC-C628-422B-940B-68258DDCCF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D5640B-4924-4C89-A003-B6BE4BB425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06BCA5-41A6-48ED-8750-19561BF47A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34558C-FC9A-43FF-BE13-0918D8599C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F84C11-35A2-4171-B54F-308F2A09FB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5993F7-CAF0-47D3-ABF0-13078A9FA6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85D9F8-6C76-4A3B-B34A-71161CF8BC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114112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仓储企业安全生产风险分级管控与隐患排查治理的隐患排查与整改流程</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仓储企业安全生产风险分级管控概述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隐患排查治理体系建立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隐患排查实施过程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隐患整改落实与跟踪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持续改进方向及建议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为了规范仓储企业安全生产风险分级管控与隐患排查治理工作，提高仓储企业安全生产监管水平，预防和减少生产安全事故的发生。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仓储企业作为物流行业的重要组成部分，其安全生产问题一直备受关注。近年来，随着物流行业的快速发展，仓储企业的规模不断扩大，安全生产风险也随之增加。因此，加强仓储企业安全生产风险分级管控与隐患排查治理工作显得尤为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汇报对象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本流程适用于仓储企业及其相关管理部门。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汇报内容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本流程将详细介绍仓储企业安全生产风险分级管控与隐患排查治理的隐患排查与整改流程，包括隐患排查、隐患评估、隐患整改等环节。同时，还将对仓储企业安全生产风险分级管控的相关内容进行简要介绍。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30344" r="30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仓储企业安全生产风险分级管控概述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识别仓储过程中的潜在危险源，包括设备、设施、作业环境等方面。</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对识别出的危险源进行风险评估，确定其可能导致的后果和发生的概率。</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根据风险评估结果，制定相应的风险管控措施。</a:t>
              </a:r>
            </a:p>
          </p:txBody>
        </p:sp>
      </p:grpSp>
      <p:pic>
        <p:nvPicPr>
          <p:cNvPr id="14" name="Picture 14"/>
          <p:cNvPicPr>
            <a:picLocks noChangeAspect="1"/>
          </p:cNvPicPr>
          <p:nvPr/>
        </p:nvPicPr>
        <p:blipFill>
          <a:blip r:embed="rId2"/>
          <a:srcRect l="12500" r="125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750" r="1675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根据危险源的性质、可能导致的后果和发生的概率，将风险分为不同等级。</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风险等级可分为低风险、中等风险和高风险，分别对应不同的管控措施。</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针对不同等级的风险，制定相应的预警机制和应急预案。</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7042" r="1704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2727" r="12727"/>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风险管控措施</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对于高风险危险源，应立即采取措施进行整改，确保安全生产。</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对于中等风险危险源，应制定详细的管控计划，明确责任人和整改时限。</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对于低风险危险源，应加强日常监管和巡查，及时发现并处理潜在问题。</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建立健全的风险管控档案，对各类危险源进行记录和跟踪管理。</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隐患排查治理体系建立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定期排查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按照企业安全生产规定，定期组织专业人员对仓库、设备、作业环境等进行全面排查。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专项排查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针对特定时期、特定环节或特定设备的安全生产隐患，开展专项排查活动。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季节性排查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根据季节变化对安全生产的影响，组织季节性隐患排查，如防汛、防雷、防冻等。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治理措施</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针对排查出的隐患，制定具体的治理措施，包括立即整改、限期整改、停产整改等。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治理责任</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明确隐患治理的责任部门和责任人，确保治理措施得到有效执行。</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治理验收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对治理完成的隐患进行验收，确保治理效果达到预期要求。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隐患治理制度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采用定期巡查、专项督查、季节性检查等方式，对隐患排查治理工作进行监督。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监督方式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875" r="14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考核标准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625" r="17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奖惩措施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制定隐患排查治理工作的考核标准，包括排查覆盖率、治理完成率、验收合格率等。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根据考核结果，对表现优秀的部门和个人给予奖励，对存在问题的部门和个人进行问责和处罚。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监督考核机制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https://d.book118.com/318114112030006035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2024-09-13T22:04:58.043</cp:lastPrinted>
  <dcterms:created xsi:type="dcterms:W3CDTF">2024-09-13T14:04:58Z</dcterms:created>
  <dcterms:modified xsi:type="dcterms:W3CDTF">2024-09-13T14:05:00Z</dcterms:modified>
</cp:coreProperties>
</file>