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13D054-7C13-4166-A9B3-C924098F6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68ACA8-DDC7-491A-B64A-905289DF4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9B3F8E-12D7-4D3B-9B23-3A552CF63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BBA354-4387-4610-95D7-08AF1714A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EE317E-7FBC-4789-B9CE-AD8BF7943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3812B4-125A-41DE-9634-C8E26BDA2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30F20E-66E4-4208-9C7D-95EE378D1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3A8AEC-B2D4-4ABF-94F7-DFFD46020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4209AA-B3AE-40A5-92FF-BC4AE4DBB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40413B-D860-40FF-A235-36D29C849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71B699-AA17-4FBE-BEAC-97C13FAFF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117136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通信行业市场前景分析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5G技术引领下的市场变革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云计算、大数据与人工智能融合应用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物联网、边缘计算等新兴技术驱动市场增长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竞争格局与主要参与者分析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通信行业定义及分类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通信行业是指通过有线、无线、光纤等传输媒介，实现信息传输、交换、处理、存储等功能的产业。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通信行业可分为电信运营、通信设备制造、通信终端制造、通信技术服务等多个子领域。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全球通信行业市场规模巨大，随着5G、物联网等技术的快速发展，市场规模不断扩大。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未来几年，通信行业将继续保持快速增长态势，其中5G网络建设、工业互联网、数据中心等领域将成为增长热点。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包括芯片设计、制造和封装测试等环节，以及光器件、光模块等原材料生产。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包括通信设备制造和通信网络建设两个环节，其中设备制造包括基站、交换机、路由器等，网络建设包括固网宽带和移动通信网络。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包括电信运营、政企行业应用（如智慧城市、工业互联网等）、消费者业务（如手机终端、智能家居等）等领域。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下游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产业链结构解析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各国政府普遍将通信产业作为战略性新兴产业给予重点支持，通过制定产业规划、财政补贴、税收优惠等措施推动产业发展。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法规限制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通信行业涉及到信息安全、隐私保护等方面的问题，相关法规的制定和实施对行业发展具有重要影响。例如，数据保护法规可能会增加企业的合规成本，但同时也促进了安全技术的发展和应用。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5G技术引领下的市场变革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958" r="1295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低时延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大连接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应用领域广泛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5G技术特点及应用领域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5G网络的速度远高于4G，理论上可以达到10Gbps的下载速度，满足大数据传输和低时延的需求。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5G网络可以连接更多的设备，支持物联网、智能家居等新兴领域的发展。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5G网络的时延极低，可以应用于需要实时反馈的领域，如自动驾驶、远程医疗等。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5G技术可以应用于工业4.0、智慧城市、智能交通、虚拟现实等领域，推动数字化转型。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全球各国纷纷加速5G基站建设，提高网络覆盖范围和信号质量。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基站建设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运营商积极推进网络架构升级，采用SDN/NFV等新技术提升网络灵活性和可扩展性。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网络架构升级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手机、平板等终端设备厂商不断推出支持5G网络的新产品，促进5G终端设备的普及。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终端设备普及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5G基础设施建设进展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5G技术可以实现工厂内设备间的实时通信和数据传输，提高生产效率和产品质量。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工业4.0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智慧城市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智能交通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5G技术可以应用于智慧交通、智慧安防、智慧能源等领域，提升城市管理水平和服务质量。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5G技术可以实现车路协同和自动驾驶等功能，提高交通效率和安全性。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5G技术可以提供高速、低时延的网络连接，为虚拟现实应用提供更好的用户体验。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5G在垂直行业中的应用案例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运营商可以通过网络切片技术为不同行业提供定制化的网络服务，实现业务的灵活部署和资源的优化配置。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切片经营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5G技术结合边缘计算可以为各行业提供低时延、高可靠性的数据处理和分析服务，推动数字化转型。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边缘计算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5G技术可以促进各行业之间的互联互通和数据共享，推动产业互联网的发展和创新。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产业互联网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运营商可以积极与各行业合作伙伴开展跨界合作，共同探索新的商业模式和市场机会。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5G创新业务模式和商业模式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云计算、大数据与人工智能融合应用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云计算为通信行业提供弹性的、可扩展的计算和存储资源，支持处理海量数据和高并发业务。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基础设施服务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云计算平台提供开发、测试和运行应用程序所需的环境和工具，加速通信应用的开发和部署。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云计算提供丰富的软件服务，如CRM、ERP等，帮助通信企业提高运营效率和管理水平。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软件服务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云计算在通信行业中的应用现状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客户洞察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通过分析客户行为、偏好和需求，提供个性化的产品和服务，提高客户满意度和忠诚度。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利用大数据技术对通信网络进行实时监控和预测，提高网络质量和效率。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挖掘数据中的潜在价值，为通信企业带来新的商业模式和增长点。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大数据在通信行业中的价值挖掘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利用自然语言处理、机器学习等技术，提供智能问答、语音交互等功能，提高客户服务水平。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智能客服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智能网络管理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运用深度学习、强化学习等技术，实现网络的自适应、自修复和智能优化。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借助人工智能技术对通信网络进行实时监测和预警，提高网络安全防护能力。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人工智能技术在通信行业中的创新应用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https://d.book118.com/318117136015006032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2024-09-09T09:18:00.625</cp:lastPrinted>
  <dcterms:created xsi:type="dcterms:W3CDTF">2024-09-09T01:18:00Z</dcterms:created>
  <dcterms:modified xsi:type="dcterms:W3CDTF">2024-09-09T01:18:03Z</dcterms:modified>
</cp:coreProperties>
</file>