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45376-CDFE-449F-96D7-A280620F1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676EC-A675-4B3A-950E-8096A935A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2EB7A-2A54-40EB-8BBC-441D82D25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6C967-8D58-4A24-8CF3-123939D12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5F4844-75FD-4456-A761-1BECC70CE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7CD2BB-CCDD-48A4-9E7E-DC7FBEDBB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B4780B-1D8F-4F04-8A74-E5DD5FAF9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62B14-02CB-45FC-9D8B-B6818E47F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6E49B-6702-4738-9BEA-9C9B1A51A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E4B33-7DFD-4C69-9DD1-3D5A47187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1CABB-DFD0-4A17-AEB5-039BE0125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20066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牙齿中医护理方案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中医对牙齿的认识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中医护理牙齿的方法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牙齿常见疾病的中医护理方案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中医护理牙齿的注意事项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中医护理牙齿的案例分享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中医对牙齿的认识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牙齿是人体重要的咀嚼器官，能够帮助我们咀嚼食物，研磨食物，便于消化吸收。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咀嚼功能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美容与自信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牙齿的健康对于发音和语言交流至关重要，牙齿缺失或排列不齐可能导致发音不清。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整齐洁白的牙齿能够增加个人的自信和美丽，对个人形象有重要影响。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中医对牙齿的生理功能理解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中医认为牙齿疾病的成因主要包括内因和外因两方面。内因主要指体质虚弱、气血不足等内在因素，外因则包括风、热、湿、燥等外邪侵袭。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中医将牙齿疾病分为实证和虚证两类。实证主要表现为红肿热痛等症状，虚证则多表现为牙齿松动、酸软无力等症状。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中医对牙齿疾病的认识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中医认为人体是一个有机整体，牙齿的健康与全身脏腑经络都有密切关系，治疗时应注重整体调理。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中医治疗牙齿疾病强调个体化，根据患者的具体病情和体质情况，制定个性化的治疗方案。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中医强调预防重于治疗，通过饮食调理、口腔卫生保健等措施，预防牙齿疾病的发生。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中医对牙齿疾病的治疗原则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中医护理牙齿的方法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饮食清淡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避免过酸、过甜、过辣等刺激性食物，以免损害牙齿。多食用富含钙质、维生素的食物，如牛奶、绿叶蔬菜、坚果等，以保持牙齿健康。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温凉饮食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中医认为过热或过冷的饮食会刺激牙齿，因此建议食用温凉食物，避免冷热交替，以减轻牙齿负担。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适量饮水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保持充足的水分摄入有助于口腔清洁，减少牙菌斑的形成，预防口腔疾病。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定期进行牙龈按摩，可以促进血液循环，增强牙龈组织健康。可用手指或软质牙刷轻柔按摩牙龈组织，注意力度要适中。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牙龈按摩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适当的面部按摩有助于促进口腔周围的血液循环，增强牙齿的抵抗力。可用双手掌心在面颊部位进行轻柔的按摩。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面部按摩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舌体的运动可以促进口腔内的唾液分泌，帮助清洁口腔。可进行舌体的左右、上下运动，以及卷舌和伸舌运动。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舌体运动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按摩护理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使用无菌针灸针，按照规范操作方法刺入穴位，深度适宜，行针时间根据病情需要而定。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选穴原则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根据中医理论，选择与牙齿相关的穴位进行针灸，如合谷、下关、颊车等穴位，以调节气血、舒缓疼痛。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针灸护理需寻求专业医师操作，避免自行操作。针灸后需注意保暖，避免吹风、受凉。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48" r="1674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牙齿常见疾病的中医护理方案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https://d.book118.com/318120066137006027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2024-09-06T00:46:15.489</cp:lastPrinted>
  <dcterms:created xsi:type="dcterms:W3CDTF">2024-09-05T16:46:15Z</dcterms:created>
  <dcterms:modified xsi:type="dcterms:W3CDTF">2024-09-05T16:46:17Z</dcterms:modified>
</cp:coreProperties>
</file>