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5C1296-B06D-401B-B36A-F8F1B103B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48FEB3-748E-4830-86C1-752258903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A22A90-BE3C-4CFE-822E-0FEFA4BF0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4F6859-B29B-4C9E-8B88-11D6FF84D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A69B0E-45C2-452A-B84E-32A08ED86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1EA3E0-36B3-4A44-BF54-58FC1F012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404C58-F83C-46FE-AA61-189A2FCB9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F8D990-81BC-4830-9B5D-260C748A6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3C35EE-E1A8-4496-9FED-80FBB81A7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3FF935-6BF7-4BDA-A79D-C11812B23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A01A0F-CE6B-432D-ACE6-ACBF9BC45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12007313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金融行业营销技巧分析报告总结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金融行业营销概述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营销技巧分析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案例研究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金融行业的发展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随着金融市场的不断扩大和金融产品的多样化，金融行业对营销技巧的要求越来越高。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营销技巧的重要性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有效的营销技巧可以帮助金融机构更好地吸引和保留客户，提高市场占有率和竞争力。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报告目的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通过对金融行业营销技巧的分析，总结出成功的营销策略和技巧，为金融机构提供参考和借鉴。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报告背景和目的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报告范围和限制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报告范围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本报告主要分析了金融行业的营销技巧，包括传统营销和数字营销两个方面。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报告限制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由于时间和资源的限制，本报告可能无法涵盖所有的金融行业营销技巧，仅选取了一些具有代表性的案例进行分析。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金融行业营销概述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高风险和高回报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金融产品通常涉及高风险和高回报，投资者需要根据自身风险承受能力和投资目标进行选择。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客户需求个性化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不同客户对金融产品和服务的需求不同，金融机构需要针对客户需求提供个性化的解决方案。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金融产品和服务种类繁多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包括银行、保险、证券、基金等各类金融产品和服务，满足客户多样化的金融需求。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5292" r="252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金融产品和服务的特点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金融科技的发展为金融行业营销带来了新的机遇和挑战，金融机构需要紧跟技术发展趋势，创新营销方式。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竞争激烈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金融行业市场竞争激烈，金融机构需要不断提升自身竞争力，吸引和留住客户。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客户需求多变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客户需求受市场环境、个人情况等多种因素影响，金融机构需要及时了解和满足客户的需求变化。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金融行业营销的挑战和机遇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个性化营销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金融机构需要更加注重客户需求，提供个性化的产品和服务，以满足客户多样化的需求。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数据驱动营销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利用大数据和人工智能技术，对客户数据进行深入分析，实现精准营销和个性化推荐。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借助社交媒体平台，与客户进行互动和沟通，提升品牌知名度和客户满意度。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金融行业营销的发展趋势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营销技巧分析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目标客户定位明确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金融企业应明确自己的目标客户群体，了解其需求、偏好和消费习惯，以便更好地制定营销策略。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通过市场细分，将潜在客户划分为不同的群体，针对不同群体采取不同的营销策略，提高营销效果。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客户价值评估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评估客户的潜在价值和购买力，以确定营销资源的分配和优先级。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目标客户定位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58" r="1745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金融企业应不断创新产品和服务，以满足客户需求并提高市场竞争力。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创新产品和服务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提供定制化的服务和解决方案，满足客户的个性化需求。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提高服务质量和客户体验，增强客户忠诚度和口碑。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强化服务体验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产品和服务差异化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https://d.book118.com/318120073134006045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2024-09-26T14:39:58.304</cp:lastPrinted>
  <dcterms:created xsi:type="dcterms:W3CDTF">2024-09-26T06:39:58Z</dcterms:created>
  <dcterms:modified xsi:type="dcterms:W3CDTF">2024-09-26T06:40:00Z</dcterms:modified>
</cp:coreProperties>
</file>