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99CDD-183A-48AE-984F-2925F254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4E028-91ED-428C-8F25-2CC401809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AFEE3-CB43-4C0D-9B01-6B000918D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309C9-5B4B-4C40-AD35-153F7EE9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AADEB-0B82-45C9-B190-6DB45F0F5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16C24-67BF-4FF5-9ED2-9D9C5296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6A3DF-FD3B-4E6E-942A-8F0DDFCE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5042D-6ADA-41C6-B63A-C48F6684D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A2618-F0C2-4CAA-B1EC-7F37F5D3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B3A8E-62B4-4EF2-A4B7-6207E0C9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0CD3C-9C8D-47F0-A26D-49FEC75B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626" r:id="rId2"/>
    <p:sldLayoutId id="2147501627" r:id="rId3"/>
    <p:sldLayoutId id="2147501628" r:id="rId4"/>
    <p:sldLayoutId id="2147501629" r:id="rId5"/>
    <p:sldLayoutId id="2147501630" r:id="rId6"/>
    <p:sldLayoutId id="2147501631" r:id="rId7"/>
    <p:sldLayoutId id="2147501632" r:id="rId8"/>
    <p:sldLayoutId id="2147501633" r:id="rId9"/>
    <p:sldLayoutId id="2147501634" r:id="rId10"/>
    <p:sldLayoutId id="21475016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0125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通过互动游戏促进幼儿语言发展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互动游戏对幼儿语言发展的重要性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设计幼儿互动游戏的要点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不同类型的互动游戏对幼儿语言发展的作用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如何通过互动游戏培养幼儿的语言能力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互动游戏中教师和家长的角色定位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案例分享与效果评估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互动游戏对幼儿语言发展的重要性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激发幼儿语言学习兴趣</a:t>
            </a:r>
            <a:endParaRPr lang="zh-CN" altLang="en-US"/>
          </a:p>
        </p:txBody>
      </p:sp>
      <p:sp>
        <p:nvSpPr>
          <p:cNvPr id="1048922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2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互动游戏可以激发幼儿的好奇心和探索欲，从而提高他们的语言学习兴趣。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互动游戏可以提供丰富的语言环境，让幼儿在游戏中自然地学习和使用语言。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互动游戏可以促进幼儿之间的交流和合作，提高他们的语言表达能力和社交能力。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互动游戏可以激发幼儿的想象力和创造力，让他们在语言表达中更加丰富和多样化。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培养幼儿语言表达能力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互动游戏可以提供丰富的语言环境和实践机会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互动游戏可以激发幼儿的语言兴趣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互动游戏可以帮助幼儿理解语言的意义和用法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互动游戏可以促进幼儿语言能力的发展和提高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促进幼儿语言认知发展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互动游戏可以激发幼儿的语言兴趣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互动游戏可以帮助幼儿理解语言的意义和用法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互动游戏可以促进幼儿语言表达的流畅性和准确性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互动游戏可以增强幼儿的语言理解和沟通能力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提高幼儿社交沟通能力</a:t>
            </a:r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互动游戏可以促进幼儿与他人的交流，提高社交沟通能力。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互动游戏可以帮助幼儿学习如何表达自己的想法和感受，提高语言表达能力。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互动游戏可以培养幼儿的合作精神和团队意识，提高社交技能。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互动游戏可以激发幼儿的好奇心和探索欲望，提高他们的认知能力和语言发展。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设计幼儿互动游戏的要点</a:t>
            </a:r>
            <a:endParaRPr lang="zh-CN" altLang="en-US"/>
          </a:p>
        </p:txBody>
      </p:sp>
      <p:sp>
        <p:nvSpPr>
          <p:cNvPr id="10491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游戏内容贴近幼儿生活</a:t>
            </a:r>
            <a:endParaRPr lang="zh-CN" altLang="en-US"/>
          </a:p>
        </p:txBody>
      </p:sp>
      <p:sp>
        <p:nvSpPr>
          <p:cNvPr id="1049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游戏主题：选择幼儿熟悉的生活场景，如家庭、幼儿园、公园等。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游戏角色：设计幼儿熟悉的角色，如家庭成员、老师、同学等。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游戏情节：设置简单易懂的游戏情节，让幼儿容易理解并参与。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游戏材料：选择安全、易操作的游戏材料，如积木、拼图、彩笔等。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游戏形式简单有趣</a:t>
            </a:r>
            <a:endParaRPr lang="zh-CN" altLang="en-US"/>
          </a:p>
        </p:txBody>
      </p:sp>
      <p:sp>
        <p:nvSpPr>
          <p:cNvPr id="104925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游戏内容应简单易懂，适合幼儿认知水平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游戏过程应充满趣味性，吸引幼儿参与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游戏材料应安全可靠，易于操作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游戏时间不宜过长，以免幼儿疲劳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鼓励幼儿自由表达</a:t>
            </a:r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创设宽松的环境：让幼儿感到舒适，愿意表达自己的想法和感受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提供丰富的材料：让幼儿有充足的材料进行游戏，激发他们的想象力和创造力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鼓励幼儿参与：鼓励幼儿积极参与游戏，表达自己的想法和感受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及时给予反馈：对幼儿的表达给予积极的反馈，增强他们的自信心和表达能力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提供丰富的语言环境</a:t>
            </a:r>
            <a:endParaRPr lang="zh-CN" altLang="en-US"/>
          </a:p>
        </p:txBody>
      </p:sp>
      <p:sp>
        <p:nvSpPr>
          <p:cNvPr id="1049336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游戏过程中要鼓励幼儿多说话，提高他们的语言表达能力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游戏内容要贴近幼儿的日常生活，让他们在游戏中学习语言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游戏设计要注重互动性，让每个幼儿都有机会参与和表达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游戏结束后，教师要及时给予反馈和指导，帮助幼儿巩固所学知识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不同类型的互动游戏对幼儿语言发展的作用</a:t>
            </a:r>
            <a:endParaRPr lang="zh-CN" altLang="en-US"/>
          </a:p>
        </p:txBody>
      </p:sp>
      <p:sp>
        <p:nvSpPr>
          <p:cNvPr id="104938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角色扮演游戏</a:t>
            </a:r>
            <a:endParaRPr lang="zh-CN" altLang="en-US"/>
          </a:p>
        </p:txBody>
      </p:sp>
      <p:sp>
        <p:nvSpPr>
          <p:cNvPr id="1049434" name="矩形 5"/>
          <p:cNvSpPr/>
          <p:nvPr>
            <p:custDataLst>
              <p:tags r:id="rId2"/>
            </p:custDataLst>
          </p:nvPr>
        </p:nvSpPr>
        <p:spPr>
          <a:xfrm>
            <a:off x="608330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矩形 10"/>
          <p:cNvSpPr/>
          <p:nvPr>
            <p:custDataLst>
              <p:tags r:id="rId3"/>
            </p:custDataLst>
          </p:nvPr>
        </p:nvSpPr>
        <p:spPr>
          <a:xfrm>
            <a:off x="962930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TextBox 2"/>
          <p:cNvSpPr txBox="1"/>
          <p:nvPr>
            <p:custDataLst>
              <p:tags r:id="rId4"/>
            </p:custDataLst>
          </p:nvPr>
        </p:nvSpPr>
        <p:spPr>
          <a:xfrm>
            <a:off x="763308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角色扮演游戏是一种常见的互动游戏，可以让幼儿在游戏中模仿各种角色，提高语言表达能力。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0" name="矩形 6"/>
          <p:cNvSpPr/>
          <p:nvPr>
            <p:custDataLst>
              <p:tags r:id="rId5"/>
            </p:custDataLst>
          </p:nvPr>
        </p:nvSpPr>
        <p:spPr>
          <a:xfrm>
            <a:off x="3406861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矩形 11"/>
          <p:cNvSpPr/>
          <p:nvPr>
            <p:custDataLst>
              <p:tags r:id="rId6"/>
            </p:custDataLst>
          </p:nvPr>
        </p:nvSpPr>
        <p:spPr>
          <a:xfrm>
            <a:off x="3780593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TextBox 2"/>
          <p:cNvSpPr txBox="1"/>
          <p:nvPr>
            <p:custDataLst>
              <p:tags r:id="rId7"/>
            </p:custDataLst>
          </p:nvPr>
        </p:nvSpPr>
        <p:spPr>
          <a:xfrm>
            <a:off x="356120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角色扮演游戏可以促进幼儿的社交技能，让他们在游戏中学会与他人沟通和合作。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6" name="矩形 33"/>
          <p:cNvSpPr/>
          <p:nvPr>
            <p:custDataLst>
              <p:tags r:id="rId8"/>
            </p:custDataLst>
          </p:nvPr>
        </p:nvSpPr>
        <p:spPr>
          <a:xfrm>
            <a:off x="6200927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矩形 37"/>
          <p:cNvSpPr/>
          <p:nvPr>
            <p:custDataLst>
              <p:tags r:id="rId9"/>
            </p:custDataLst>
          </p:nvPr>
        </p:nvSpPr>
        <p:spPr>
          <a:xfrm>
            <a:off x="6555527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角色扮演游戏可以激发幼儿的想象力和创造力，让他们在游戏中自由发挥，提高语言表达能力。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2" name="矩形 34"/>
          <p:cNvSpPr/>
          <p:nvPr>
            <p:custDataLst>
              <p:tags r:id="rId11"/>
            </p:custDataLst>
          </p:nvPr>
        </p:nvSpPr>
        <p:spPr>
          <a:xfrm>
            <a:off x="8989253" y="246352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38"/>
          <p:cNvSpPr/>
          <p:nvPr>
            <p:custDataLst>
              <p:tags r:id="rId12"/>
            </p:custDataLst>
          </p:nvPr>
        </p:nvSpPr>
        <p:spPr>
          <a:xfrm>
            <a:off x="9362986" y="245778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3688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角色扮演游戏可以增强幼儿的自信心，让他们在游戏中体验到成功的喜悦，提高语言表达能力。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故事接龙游戏</a:t>
            </a:r>
            <a:endParaRPr lang="zh-CN" altLang="en-US"/>
          </a:p>
        </p:txBody>
      </p:sp>
      <p:sp>
        <p:nvSpPr>
          <p:cNvPr id="1049492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4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游戏目的：提高幼儿的语言表达能力和想象力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0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游戏玩法：家长或老师提出一个故事的开头，幼儿接着讲述故事的发展，轮流进行，直到故事结束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游戏效果：锻炼幼儿的语言组织能力和逻辑思维能力，增强幼儿的自信心和创造力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注意事项：家长或老师在游戏中应给予幼儿充分的鼓励和引导，保持游戏的趣味性和互动性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https://d.book118.com/318120125114006024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通过互动游戏促进幼儿语言发展</vt:lpstr>
      <vt:lpstr>目录</vt:lpstr>
      <vt:lpstr>互动游戏对幼儿语言发展的重要性</vt:lpstr>
      <vt:lpstr>激发幼儿语言学习兴趣</vt:lpstr>
      <vt:lpstr>培养幼儿语言表达能力</vt:lpstr>
      <vt:lpstr>促进幼儿语言认知发展</vt:lpstr>
      <vt:lpstr>提高幼儿社交沟通能力</vt:lpstr>
      <vt:lpstr>设计幼儿互动游戏的要点</vt:lpstr>
      <vt:lpstr>游戏内容贴近幼儿生活</vt:lpstr>
      <vt:lpstr>游戏形式简单有趣</vt:lpstr>
      <vt:lpstr>鼓励幼儿自由表达</vt:lpstr>
      <vt:lpstr>提供丰富的语言环境</vt:lpstr>
      <vt:lpstr>不同类型的互动游戏对幼儿语言发展的作用</vt:lpstr>
      <vt:lpstr>角色扮演游戏</vt:lpstr>
      <vt:lpstr>故事接龙游戏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2024-09-01T00:35:00.979</cp:lastPrinted>
  <dcterms:created xsi:type="dcterms:W3CDTF">2024-08-31T16:35:01Z</dcterms:created>
  <dcterms:modified xsi:type="dcterms:W3CDTF">2024-08-31T16:35:03Z</dcterms:modified>
</cp:coreProperties>
</file>