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7D077-6DBD-44B7-AF36-F0099C7BC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4BAC2-2036-4E75-8336-3135ECA01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A27B2-DA08-4497-BC95-EB2A1DA38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9D7F8-377C-4046-BF83-D7AF82182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119C50-6503-47C8-88D3-152FB6262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67BA34-97D0-4582-95F4-B954EAFB6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D947F4-AC1D-4BA6-A374-8AF43B9BA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FEDE7-79E7-4595-897A-BFC8974F6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6D8F8-381E-4EBC-808A-7EE18E4D5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B9B72-4B07-42A9-8BD1-7E72EE580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A6F6B-8FC2-4971-B92F-067B3E184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23115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物业工作汇报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物业服务工作概况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物业设施管理情况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业主关系管理与沟通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社区文化建设与活动组织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通过汇报工作成果和存在的问题，促进物业服务质量的提升。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加强沟通与合作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推动问题解决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498" r="1049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增进业主、业委会和物业公司之间的了解与信任，加强各方之间的合作。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及时发现并解决物业服务中存在的问题，提高业主满意度。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对物业公司的服务范围、服务内容、服务标准等进行简要概述。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物业服务总体情况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重点介绍物业公司在过去一段时间内取得的工作成果和亮点，如环境改善、设施维护、安全管理等方面的成绩。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客观分析物业服务中存在的问题和不足，如服务质量不稳定、投诉处理不及时等。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提出针对存在问题的改进措施和下一步的工作计划，如加强员工培训、完善管理制度等。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物业服务工作概况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成功组建了一支专业、高效的物业服务团队，并进行了全面的岗位培训和技能提升。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48" b="21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团队组建与培训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强化团队成员间的协作与沟通，确保各项服务工作无缝对接，提高整体服务效率。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实施有效的员工激励措施，关注员工成长，提高员工满意度和忠诚度。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员工激励与关怀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物业服务团队建设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对物业服务流程进行全面梳理，明确各环节职责和时限，确保服务流程顺畅。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服务流程梳理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引入先进的物业管理软件，实现服务流程的信息化、智能化管理，提高工作效率。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信息化技术应用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建立客户反馈机制，及时了解客户需求和意见，不断优化服务流程。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物业服务流程优化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610" r="256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制定详细的物业服务标准，确保各项服务工作有章可循、有据可查。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服务标准制定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定期开展服务质量检查，发现问题及时整改，确保服务质量持续改进。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定期进行客户满意度调查，了解客户对物业服务的评价和需求，为提升服务质量提供依据。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探索新的服务模式和服务内容，提供更加个性化、专业化的物业服务，满足客户的多样化需求。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创新服务模式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物业服务质量提升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物业设施管理情况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07" b="78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571" b="75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074" b="40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设施维护保养工作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日常维护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定期对公共区域、设备房、管道等进行清洁、保养，确保设施正常运行。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季节性维护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针对不同季节特点，对供暖、制冷、通风等设施进行专项维护，保障居民生活质量。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及时处理居民报修的设施问题，确保维修工作及时、有效。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改造方案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针对老旧设施及不满足现行规范的设施，制定改造方案，提高设施效能和安全性。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更新计划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根据设施使用年限和性能状况，制定设施更新计划，包括电梯、空调、给排水等设备。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资金筹措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合理规划资金，通过自筹、政府补贴、社会资本等渠道筹措更新改造所需资金。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设施更新改造计划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隐患排查手段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运用专业手段和技术，对设施进行隐患排查，及时发现并处理潜在的安全问题。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应急处理措施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针对可能发生的突发事件和安全隐患，制定相应的应急处理措施和预案，确保在紧急情况下能够迅速响应并妥善处理。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建立定期的安全检查制度，对重要设施和关键部位进行定期巡检，确保设施安全运行。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设施安全检查及隐患排查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https://d.book118.com/318123115140006036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2024-09-16T11:59:24.255</cp:lastPrinted>
  <dcterms:created xsi:type="dcterms:W3CDTF">2024-09-16T03:59:24Z</dcterms:created>
  <dcterms:modified xsi:type="dcterms:W3CDTF">2024-09-16T03:59:26Z</dcterms:modified>
</cp:coreProperties>
</file>