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C032E-60F9-4172-8868-43ABE6600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FA80F-9BF2-4A7C-BC07-119224931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498D1-ED5A-44AA-9840-85DB7EACE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5A8C3-2B38-4C9B-BC34-5461E78C5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B173BF-8A55-45AF-B775-81D46F02C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E84DDA-7E29-4C18-8D15-28D541AEA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D9591B-ED39-43C9-84AF-71E4CD1CF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8E976-63FB-4FB5-BBF9-FA277294B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88F89-373F-4C4A-BA4E-DDBC76A39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C6ABE-B228-4F1F-BBA1-6F217B79B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3FF71-C858-4EF4-BD5C-1A8F445C1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23116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小课堂课件PPT\n## 1.护理基础理论与实践\n### 1.1护理学的基本概念与理论体系\n### 1.2护理实践中的基本技能与操作\n### 1.3护理过程中的沟通与协作\n## 2.临床护理技术与方法\n### 2.1常用护理器械与设备的使用\n### 2.2临床护理操作技术与流程\n### 2.3护理过程中的病情观察与评估\n## 3.护理安全与风险管理\n### 3.1护理工作中的安全原则与规范\n### 3.2护理风险识别与预防措施\n### 3.3护理差错事故的管理与处理\n## 4.护患关系与心理护理\n### 4.1护患沟通的技巧与方法\n### 4.2患者心理特点与需求分析\n### 4.3心理护理的实施与效果评估\n## 5.护理教育与培训\n### 5.1护理教育的目标与要求\n### 5.2护理培训的方法与途径\n### 5.3护理人员的职业发展规划\n## 6.护理管理与质量控制\n### 6.1护理管理的目标与任务\n### 6.2护理质量控制的实施与评估\n### 6.3护理持续改进的策略与方法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护理小课堂课件PPT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护理基础理论与实践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护理学的定义与目标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护理学是研究人类健康与疾病护理的科学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护理学的目标是促进健康、预防疾病、减轻痛苦、恢复健康、保护生命</a:t>
                </a:r>
                <a:endParaRPr/>
              </a:p>
            </p:txBody>
          </p:sp>
          <p:sp>
            <p:nvSpPr>
              <p:cNvPr id="22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护理学的基本理论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护理理念：以患者为中心，提供全面的护理服务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护理过程：评估、诊断、计划、实施、评价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护理伦理：尊重患者、保护隐私、公正对待、专业素养</a:t>
                </a:r>
                <a:endParaRPr/>
              </a:p>
            </p:txBody>
          </p:sp>
          <p:sp>
            <p:nvSpPr>
              <p:cNvPr id="22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护理学的实践领域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临床护理：病房、门诊、急诊等护理服务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社区护理：家庭、学校、工厂等护理服务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护理教育：学历教育和继续教育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护理研究：护理理论和技术的科学研究</a:t>
                </a:r>
                <a:endParaRPr/>
              </a:p>
            </p:txBody>
          </p:sp>
          <p:sp>
            <p:nvSpPr>
              <p:cNvPr id="23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护理学的基本概念与理论体系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护理实践中的基本技能与操作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护理基本技能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静脉输液：无菌技术、穿刺技巧、输液观察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静脉采血：采血部位、采血方法、标本处理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铺床与换床：床单铺设、病人搬运、床单位清洁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生活护理：洗脸、喂饭、翻身、换衣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护理操作技术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生命体征测量：体温、脉搏、呼吸、血压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心肺复苏：CPR操作、急救药物、器械使用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导尿术：导尿管插入、尿液引流、导尿观察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护理缝合：伤口处理、缝合技巧、术后护理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5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5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护理沟通的基本原则</a:t>
                </a:r>
                <a:endParaRPr/>
              </a:p>
            </p:txBody>
          </p:sp>
          <p:sp>
            <p:nvSpPr>
              <p:cNvPr id="25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尊重患者：了解患者需求，尊重患者权益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有效沟通：清晰表达，倾听患者，及时反馈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情绪调节：保持良好情绪，避免情绪波动影响护理工作</a:t>
                </a:r>
                <a:endParaRPr/>
              </a:p>
            </p:txBody>
          </p:sp>
        </p:grpSp>
        <p:grpSp>
          <p:nvGrpSpPr>
            <p:cNvPr id="25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护理协作的重要性</a:t>
                </a:r>
                <a:endParaRPr/>
              </a:p>
            </p:txBody>
          </p:sp>
          <p:sp>
            <p:nvSpPr>
              <p:cNvPr id="25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提高护理质量：分工合作，相互支持，共同提高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减少护理差错：密切协作，相互监督，防止差错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优化护理流程：合理安排，提高效率，减轻患者负担</a:t>
                </a:r>
                <a:endParaRPr/>
              </a:p>
            </p:txBody>
          </p:sp>
        </p:grpSp>
        <p:grpSp>
          <p:nvGrpSpPr>
            <p:cNvPr id="25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护理团队协作的技巧</a:t>
                </a:r>
                <a:endParaRPr/>
              </a:p>
            </p:txBody>
          </p:sp>
          <p:sp>
            <p:nvSpPr>
              <p:cNvPr id="26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明确分工：根据护士能力、患者需求合理分配任务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积极沟通：及时交流信息，解决问题，提高协作效率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互相支持：尊重同事，提供帮助，共同应对挑战</a:t>
                </a:r>
                <a:endParaRPr/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护理过程中的沟通与协作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临床护理技术与方法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护理器械的种类与用途</a:t>
                </a:r>
                <a:endParaRPr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输液器：静脉输液、输血、输液观察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注射器：药物注射、抽血、冲洗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引流器：引流、观察、记录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护理车：物品搬运、治疗操作、病人转运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护理设备的使用与维护</a:t>
                </a:r>
                <a:endParaRPr/>
              </a:p>
            </p:txBody>
          </p:sp>
          <p:sp>
            <p:nvSpPr>
              <p:cNvPr id="2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呼吸机：呼吸支持、参数调节、设备维护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心电监护仪：生命体征监测、报警处理、设备维护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血压计：血压测量、记录、设备维护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血糖仪：血糖检测、记录、设备维护</a:t>
                </a:r>
                <a:endParaRPr/>
              </a:p>
            </p:txBody>
          </p:sp>
          <p:sp>
            <p:nvSpPr>
              <p:cNvPr id="2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常用护理器械与设备的使用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临床护理操作技术与流程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临床护理操作技术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静脉输液技术：无菌技术、穿刺技巧、输液观察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静脉采血技术：采血部位、采血方法、标本处理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导尿术：导尿管插入、尿液引流、导尿观察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护理缝合：伤口处理、缝合技巧、术后护理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临床护理操作流程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入院护理：接待、评估、安排床位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住院护理：监测生命体征、执行医嘱、生活护理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出院护理：健康教育、康复指导、出院手续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护理交接：病情交接、器械交接、记录交接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病情观察的重要性</a:t>
                </a:r>
                <a:endParaRPr/>
              </a:p>
            </p:txBody>
          </p:sp>
          <p:sp>
            <p:nvSpPr>
              <p:cNvPr id="3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了解患者病情变化：观察生命体征、观察症状、观察心理状态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及时发现并发症：观察患者全身状况、观察局部状况、观察治疗效果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为治疗提供依据：观察治疗效果、观察药物反应、观察患者需求</a:t>
                </a:r>
                <a:endParaRPr/>
              </a:p>
            </p:txBody>
          </p:sp>
          <p:sp>
            <p:nvSpPr>
              <p:cNvPr id="3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病情评估的方法与技巧</a:t>
                </a:r>
                <a:endParaRPr/>
              </a:p>
            </p:txBody>
          </p:sp>
          <p:sp>
            <p:nvSpPr>
              <p:cNvPr id="3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四诊合参：望、闻、问、切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辅助检查：实验室检查、影像学检查、心电图检查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护理评估表：评估患者基本情况、评估护理需求、评估治疗效果</a:t>
                </a:r>
                <a:endParaRPr/>
              </a:p>
            </p:txBody>
          </p:sp>
          <p:sp>
            <p:nvSpPr>
              <p:cNvPr id="3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护理过程中的病情观察与评估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护理安全与风险管理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护理工作中的安全原则与规范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护理安全原则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严格无菌操作：遵守操作规程，保持器械无菌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准确执行医嘱：核对医嘱，准确执行，及时记录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防止误吸误食：患者饮食管理，防止误吸误食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注意防护：佩戴防护用品，防止职业暴露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护理工作规范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护理核心制度：查对制度、分级护理制度、抢救制度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护理操作规程：静脉输液、静脉采血、导尿术等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护理工作纪律：准时上下班、坚守岗位、遵守劳动纪律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护理风险的识别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患者因素：年龄、性别、基础疾病、心理状态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护理人员因素：技术水平、服务态度、沟通能力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护理环境因素：病房环境、设备设施、安全防护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护理风险的预防措施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加强培训：提高护理人员技术水平、服务态度、沟通能力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完善设施：提供良好的病房环境、设备设施、安全防护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建立健全制度：严格执行查对制度、分级护理制度、抢救制度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护理风险识别与预防措施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护理差错：护理过程中出现的错误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护理事故：护理差错导致患者损伤或死亡</a:t>
                </a:r>
                <a:endParaRPr/>
              </a:p>
            </p:txBody>
          </p:sp>
          <p:sp>
            <p:nvSpPr>
              <p:cNvPr id="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护理差错事故的定义与类型</a:t>
                </a:r>
                <a:endParaRPr/>
              </a:p>
            </p:txBody>
          </p:sp>
        </p:grpSp>
        <p:grpSp>
          <p:nvGrpSpPr>
            <p:cNvPr id="4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分析原因：调查事件经过，分析原因，找出问题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制定措施：针对问题制定整改措施，防止再次发生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教育培训：加强护理人员培训，提高安全意识</a:t>
                </a:r>
                <a:endParaRPr/>
              </a:p>
            </p:txBody>
          </p:sp>
          <p:sp>
            <p:nvSpPr>
              <p:cNvPr id="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护理差错事故的管理</a:t>
                </a:r>
                <a:endParaRPr/>
              </a:p>
            </p:txBody>
          </p:sp>
        </p:grpSp>
        <p:grpSp>
          <p:nvGrpSpPr>
            <p:cNvPr id="5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汇报处理：及时汇报，组织调查处理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法律责任：根据后果承担相应法律责任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赔偿处理：根据后果进行赔偿处理</a:t>
                </a:r>
                <a:endParaRPr/>
              </a:p>
            </p:txBody>
          </p:sp>
          <p:sp>
            <p:nvSpPr>
              <p:cNvPr id="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护理差错事故的处理</a:t>
                </a:r>
                <a:endParaRPr/>
              </a:p>
            </p:txBody>
          </p:sp>
        </p:grpSp>
      </p:grpSp>
      <p:pic>
        <p:nvPicPr>
          <p:cNvPr id="5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护理差错事故的管理与处理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https://d.book118.com/318123116005006036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护理小课堂课件PPT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2024-09-15T02:32:41.858</cp:lastPrinted>
  <dcterms:created xsi:type="dcterms:W3CDTF">2024-09-14T18:32:41Z</dcterms:created>
  <dcterms:modified xsi:type="dcterms:W3CDTF">2024-09-14T18:32:43Z</dcterms:modified>
</cp:coreProperties>
</file>