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CAB71-CCE5-4728-8075-BA108C4F6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2B6A3-853A-4A4C-8D88-95793098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7E6BB-303B-46B3-AB3B-BB8688422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37797-AE0C-4338-A67E-EB4D1361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8E680-2FB1-42E6-A7B7-D8A35D582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92703-F91A-44EB-A892-ABA5442BC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3B882-62F2-41D1-83E7-9462A730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5C517-CC43-4B3E-B4CE-01200B1BE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DE17E-1447-4432-8659-252026B99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1AAB4-BF19-4398-9D8E-08DBA4686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96F87-D9AA-4BBB-A1DA-9FDF58FAF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3140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《安全生产法》违法处罚条款及公司应依法开展工作\n## 1.新《安全生产法》违法处罚条款概述\n### 1.1新《安全生产法》违法处罚条款的重要性及影响\n### 1.2新《安全生产法》违法处罚条款的主要内容\n### 1.3新《安全生产法》违法处罚条款的实施与执行\n## 2.新《安全生产法》违法处罚条款详解\n### 2.1新《安全生产法》对违法行为的界定与分类\n### 2.2新《安全生产法》对违法行为的处罚措施与程序\n### 2.3新《安全生产法》对违法行为的追责机制与法律后果\n## 3.公司应依法开展工作的必要性\n### 3.1依法开展工作对公司经营的重要性\n### 3.2依法开展工作对公司社会责任的履行\n### 3.3依法开展工作对公司形象的塑造与维护\n## 4.公司依法开展工作的具体措施\n### 4.1建立健全公司安全生产管理制度与流程\n### 4.2加强公司员工的安全生产培训与教育\n### 4.3定期开展公司安全生产自查与隐患排查\n## 5.公司依法开展工作的保障与支持\n### 5.1建立健全公司安全生产责任体系与考核机制\n### 5.2加大公司安全生产投入与技术支持\n### 5.3加强与政府、行业组织和其他相关方的沟通与合作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新《安全生产法》违法处罚条款及公司应依法开展工作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新《安全生产法》违法处罚条款概述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新《安全生产法》违法处罚条款对保障人民群众生命财产安全具有重要意义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规范生产经营单位的生产经营活动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预防和减少生产安全事故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保护劳动者的生命安全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新《安全生产法》违法处罚条款对促进企业依法经营具有重要作用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提高企业对安全生产法律法规的认识和遵守程度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促使企业加强安全生产管理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降低企业安全生产风险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新《安全生产法》违法处罚条款对维护安全生产秩序具有重要作用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加大对安全生产违法行为的惩处力度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遏制安全生产违法行为的发生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保护人民群众生命财产安全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新《安全生产法》违法处罚条款的重要性及影响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新《安全生产法》违法处罚条款明确了违法行为的界定与分类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安全生产监督管理人员的违法行为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其他有关单位和个人的违法行为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新《安全生产法》违法处罚条款规定了违法行为的处罚措施与程序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罚款、没收违法所得、责令停止生产经营、吊销许可证等行政处罚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赔偿责任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新《安全生产法》违法处罚条款明确了违法行为的追责机制与法律后果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对违法行为的直接负责人进行追责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对违法行为的单位和个人的信誉、资格进行限制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对违法行为的单位和个人进行罚款、赔偿等法律后果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新《安全生产法》违法处罚条款的主要内容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新《安全生产法》违法处罚条款要求各级政府加强组织实施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建立健全安全生产监督管理体制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加大对安全生产违法行为的查处力度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加强对安全生产法律法规的宣传和普及</a:t>
                </a:r>
                <a:endParaRPr/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新《安全生产法》违法处罚条款要求生产经营单位依法开展生产经营活动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建立健全安全生产管理制度和操作规程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加强安全生产培训和教育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定期进行安全生产自查和隐患排查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新《安全生产法》违法处罚条款要求社会各界积极参与安全生产监督管理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加强对安全生产违法行为的监督和举报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提高安全生产法律法规的认识和遵守程度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为安全生产工作提供支持和保障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新《安全生产法》违法处罚条款的实施与执行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新《安全生产法》违法处罚条款详解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生产经营单位的违法行为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擅自改变生产工艺、设备设施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安全生产条件不符合规定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未制定并实施安全生产教育和培训计划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未建立安全生产风险分级管控和隐患排查治理制度</a:t>
                </a:r>
                <a:endParaRPr/>
              </a:p>
            </p:txBody>
          </p:sp>
          <p:sp>
            <p:nvSpPr>
              <p:cNvPr id="21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安全生产监督管理人员的违法行为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未履行安全生产监督管理职责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滥用职权、玩忽职守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隐瞒不报、谎报或者迟报生产安全事故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侵犯生产经营单位的合法权益</a:t>
                </a:r>
                <a:endParaRPr/>
              </a:p>
            </p:txBody>
          </p:sp>
          <p:sp>
            <p:nvSpPr>
              <p:cNvPr id="21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其他有关单位和个人的违法行为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非法生产、经营、储存、运输、使用危险化学品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非法开采、生产、经营、储存、运输、使用民用爆炸物品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非法生产、经营、储存、运输、使用烟花爆竹</a:t>
                </a:r>
                <a:endParaRPr/>
              </a:p>
            </p:txBody>
          </p:sp>
          <p:sp>
            <p:nvSpPr>
              <p:cNvPr id="22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新《安全生产法》对违法行为的界定与分类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罚款、没收违法所得、责令停止生产经营、吊销许可证等行政处罚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对违法生产经营单位的罚款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对违法生产经营单位的违法所得予以没收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责令停止生产经营活动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吊销安全生产许可证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刑事责任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对构成犯罪的违法行为人追究刑事责任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拘役、有期徒刑、无期徒刑等刑事处罚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赔偿责任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对违法行为造成的人身伤害、财产损失承担赔偿责任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恢复原状、赔礼道歉等民事赔偿方式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新《安全生产法》对违法行为的处罚措施与程序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对违法行为的直接负责人进行追责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撤职、开除、解除劳动合同等行政处分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罚款、赔偿等经济处罚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对违法行为的单位和个人的信誉、资格进行限制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纳入安全生产失信联合惩戒对象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取消安全生产许可证、营业执照等资格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对违法行为的单位和个人进行罚款、赔偿等法律后果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支付赔偿金、滞纳金等费用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承担其他法律责任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新《安全生产法》对违法行为的追责机制与法律后果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公司应依法开展工作的必要性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保障公司生产经营活动的合法性和稳定性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避免因违法行为而导致的生产安全事故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降低法律风险和经济损失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提高公司的市场竞争力和品牌形象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树立良好的企业形象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提高消费者对公司产品的信任度和满意度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促进公司的可持续发展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建立健全安全生产管理制度和操作规程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加强安全生产培训和教育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依法开展工作对公司经营的重要性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https://d.book118.com/318123140025006042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新《安全生产法》违法处罚条款及公司应依法开展工作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2024-09-21T05:07:40.730</cp:lastPrinted>
  <dcterms:created xsi:type="dcterms:W3CDTF">2024-09-20T21:07:40Z</dcterms:created>
  <dcterms:modified xsi:type="dcterms:W3CDTF">2024-09-20T21:07:42Z</dcterms:modified>
</cp:coreProperties>
</file>