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B554F-1EAE-49C8-B966-45139F4CF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12F6F-61D8-4D54-B0A4-9FFB476F3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46159-4315-4F86-B39E-FB8BEECAB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3A381-E71E-43FC-97BF-CE1170E48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B1A1C-C475-4C34-9AD7-604BC8319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B5DF9A-2AD8-4AC1-A19A-B17990F46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FCEA50-7B6F-47D3-9DA8-E55AAEB83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BE5D1-309E-466F-BA79-6BE7FC5E8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076297-E110-4693-8357-0BD4D038F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15E4F-DF35-4DFF-A0AD-6E626EC49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13811-CDE8-4CA2-B743-3B8E47839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24031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护理交班制度内容课件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护理交班制度内容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交班制度在护理实践中的应用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交班制度的发展与完善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确保患者安全与护理质量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护理交班制度旨在确保患者安全，提供连续、高效的护理服务，并提高护理质量。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适应医疗行业变化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随着医疗行业的快速发展和患者需求的多样化，护理交班制度能够更好地适应医疗行业的变化，满足患者需求。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通过规范的交班制度，确保患者信息的准确传递，保障患者的知情权和隐私权。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规范的交班制度能够使护理人员更好地了解患者情况，减少重复工作，提高工作效率。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交班制度能够促进不同班次、不同科室的护理人员之间的沟通与协作，增强团队协作能力。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交班制度的重要性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护理交班制度内容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交接班流程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提前到达岗位，准备交接物品。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书面交接，填写交接班记录本，对重点事项进行交接。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口头交接，对未完成的工作和注意事项进行交接。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床头交接，了解患者病情、治疗和护理情况。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包括患者的生命体征、症状、体征及异常情况的处理。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包括患者的用药情况、特殊治疗措施及注意事项。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包括患者的饮食、排泄、皮肤状况及护理措施。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包括患者的病情变化、手术、检查及注意事项。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患者病情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治疗情况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护理情况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82" b="498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504" r="750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6569" r="656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交接双方应认真履行职责，确保交接内容的准确性和完整性。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对重点事项和紧急情况应特别关注，并做好相应的处理措施。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交接时应保持沟通畅通，避免信息遗漏或误解。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交接时应遵守医院的相关规定和流程，确保工作的规范性和安全性。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交班制度在护理实践中的应用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https://d.book118.com/318124031125006026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2024-09-04T07:54:17.435</cp:lastPrinted>
  <dcterms:created xsi:type="dcterms:W3CDTF">2024-09-03T23:54:17Z</dcterms:created>
  <dcterms:modified xsi:type="dcterms:W3CDTF">2024-09-03T23:54:19Z</dcterms:modified>
</cp:coreProperties>
</file>