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34260-62FD-48AE-A1F5-253465A9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5A5D4-9932-4027-9F6C-625D3EA7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BF9DF-5794-44CA-8888-25422605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C2F5E-BF09-4EAD-82B5-DEE61043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60D88-749E-4E8A-987D-092F9B04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2467B-6BAD-48F2-8B9F-2B30AF3F9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1D9E8-3A45-4478-ABF7-8C8FD1A4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FE91F-8A5E-400F-A7E5-962D6BAA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92665-6FCA-4725-9948-E0707CC16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98132-E41A-4FB6-80B0-D8853ED06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76890-1473-474E-AEEA-DC54A553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5044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智能电网解决方案培训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智能电网硬件设备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智能电网软件系统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智能电网优化调度技术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智能电网应用场景及案例分析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667" r="6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智能电网是运用先进的信息通信技术，对电力系统的发电、输电、变电、配电、用电和调度等环节进行智能化改造，实现电力流、信息流和业务流的高度融合，提高电力系统的安全性、可靠性、经济性和环保性。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随着能源转型和数字化技术的快速发展，智能电网正朝着更加高效、安全、清洁和智能的方向发展，包括微电网、分布式能源、储能技术、电动汽车充电设施等领域的融合应用。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智能电网体系结构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通过智能电表、传感器等设备对电力系统的运行状态进行实时监测和数据采集。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运用电力线载波通信、无线通信等技术，实现电力系统各环节之间的信息传输和共享。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基于云计算、大数据等技术，对电力系统运行数据进行分析和处理，提供智能调度、远程控制、故障预警等应用服务。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包括物联网技术、云计算技术、大数据技术、人工智能技术等，这些技术在智能电网中发挥着重要作用，如实现设备状态监测、数据分析处理、智能决策等。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的应用领域广泛，包括智能用电、智能配电、智能调度、新能源接入等。例如，在智能用电方面，可以实现用户用电信息的实时监测和远程控制；在新能源接入方面，可以实现对分布式能源的并网管理和优化调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智能电网硬件设备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用于实时监测电网中的电压和电流，确保电力系统的稳定运行。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电压和电流传感器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功率因数测量设备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电能质量监测设备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用于测量电网的功率因数，帮助优化电力系统的运行效率。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用于监测电网中的谐波、电压波动等电能质量问题，保障用电设备的正常运行。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传感器与测量设备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利用电力线作为传输媒介，实现电网设备之间的数据传输和通信。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电力线载波通信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采用无线通信技术，如ZigBee、LoRa等，实现电网设备的远程监控和数据采集。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利用光纤传输数据，具有高带宽、低损耗、抗干扰等优点，适用于大规模智能电网的通信需求。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光纤通信技术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通信设备与网络技术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用于在电网发生故障时切断故障部分，保护电力系统的安全运行。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断路器和负荷开关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在电网故障被排除后，自动重合断路器，恢复电力系统的正常运行。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自动重合闸装置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如静止无功补偿器、有源滤波器等，用于提高电网的电能质量和运行稳定性。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电力电子装置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控制与保护设备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智能电网软件系统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对采集的数据进行处理和分析，提取有用信息，为电网运行和管理提供决策支持。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通过智能电表、传感器等设备，实时采集电网运行数据，包括电压、电流、功率等。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通过远程通信技术，实现对电网设备的远程监控和控制，提高电网运行的安全性和效率。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数据采集与监控系统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利用历史数据和先进算法，对电网负荷进行预测和优化，提高电网运行的经济性和稳定性。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负荷预测与优化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整合分布式能源资源，如太阳能、风能等，实现能源的优化配置和高效利用。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分布式能源管理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通过制定合理的电价政策和激励机制，引导用户调整用电行为，降低电网负荷峰谷差。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需求响应管理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能量管理系统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https://d.book118.com/318125044062006033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2024-09-11T11:37:52.963</cp:lastPrinted>
  <dcterms:created xsi:type="dcterms:W3CDTF">2024-09-11T03:37:52Z</dcterms:created>
  <dcterms:modified xsi:type="dcterms:W3CDTF">2024-09-11T03:37:55Z</dcterms:modified>
</cp:coreProperties>
</file>