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8F657E-4301-4348-8735-136D51D3E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97313E-58F8-42DB-AEBF-3BA85598E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3F2E71-62E9-4EDF-872D-F3E99D73F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CA3B00-0D37-47F0-B96E-EBBC23E7C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C35C5F-CE0E-4CDC-BDC2-3946B640F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337606-32C0-40FE-AF86-413642907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A51E47-31BB-4E4B-B0C8-CF04803C0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6EFEA4-0229-4B33-BC42-8BB4A38128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DCEC22-7352-4C77-8AF9-A3330669D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06E1E-EFAC-4F37-829D-E4939CA65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B70CA8-5BAF-4654-ACBA-7949A31DD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12506411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最新安全生产知识讲座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安全生产实践操作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安全生产发展趋势与展望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59" r="3365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812" r="338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安全生产是指在生产经营活动中，为避免人员伤害和财产损失而采取的一系列措施，以保证生产过程的安全顺利进行。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安全生产是保障人民生命财产安全、维护社会稳定、促进经济发展的重要保障，也是企业可持续发展的基础。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36" b="123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341" b="234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安全生产法律法规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国家安全生产法律法规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包括《中华人民共和国安全生产法》、《中华人民共和国劳动法》等，对企业安全生产提出明确要求和规范。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行业安全生产标准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针对不同行业的特点和安全风险，制定相应的安全生产标准和规范，以确保行业的安全生产。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企业安全生产规章制度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企业应根据法律法规和行业标准，结合自身实际情况，制定安全生产规章制度，规范安全生产管理。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966" r="2696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安全生产管理应以预防为主，通过加强隐患排查、风险评估和防范措施，降低事故发生的概率。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企业作为安全生产的责任主体，应建立健全安全生产责任制，加强安全生产培训和演练，提高员工的安全意识和技能。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强化主体责任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安全生产管理需要全体员工的共同参与和努力，形成人人关心、支持、参与安全生产的良好氛围。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全员参与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安全生产管理是一个持续改进的过程，应不断加强监督检查和评估，及时发现和整改安全隐患，提高安全管理水平。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安全生产基本知识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危险源是指可能导致人员伤害或财产损失的潜在不安全因素。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667" r="8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通过系统性的方法，识别出可能存在危险的因素，包括设备故障、操作失误、环境变化等。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7750" b="7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对识别出的危险源进行风险评估，确定其可能造成的危害程度和发生的可能性，为制定相应的防范措施提供依据。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标准化是指通过建立安全生产责任制，制定安全管理制度和操作规程，排查治理隐患和监控重大危险源，建立预防机制，规范生产行为，使各生产环节符合有关安全生产法律法规和标准要求，人、机、料、法、环处于良好的生产状态，并持续改进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提高企业本质安全水平，实现企业安全管理标准化、安全操作标准化、安全作业环境标准化和安全评价与检测标准化。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制定安全生产方针和目标，建立安全生产责任制，完善安全管理制度和操作规程，开展隐患排查和治理，加强风险管理和应急管理，实施安全绩效评价和持续改进。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安全生产标准化的定义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安全生产标准化的意义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安全生产标准化的实施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安全生产标准化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应急救援是指在发生事故或突发状况时，采取紧急措施进行救援和处置，以减少人员伤亡和财产损失。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应急演练的定义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应急演练是指模拟事故或突发状况，按照应急预案进行实际操作和演练的过程。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应急救援与演练的意义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提高员工应对突发事件的能力，检验应急预案的可行性和有效性，发现和改进应急救援工作中的不足之处，增强员工的安全意识和自我保护能力。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应急救援与演练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安全生产实践操作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https://d.book118.com/318125064111006030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2024-09-07T06:10:59.443</cp:lastPrinted>
  <dcterms:created xsi:type="dcterms:W3CDTF">2024-09-06T22:10:59Z</dcterms:created>
  <dcterms:modified xsi:type="dcterms:W3CDTF">2024-09-06T22:11:01Z</dcterms:modified>
</cp:coreProperties>
</file>