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7FC88-5F50-4363-B4DB-52104EFAE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CA609-7677-4C2C-9EB6-FED19AD27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95955-8B83-4FB4-B8E5-9E1A710B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98FE2-E7BE-4E22-AAA0-2D9A0C43D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A3A9D-2A7B-4A6C-8983-36CE0C90D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B92779-8ABB-4668-86FD-A4634F887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D7DC4-47E1-4BA0-AB11-8CE661480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D71B5-7928-4591-8262-4F2C73F0B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B7D84-45A8-408C-B105-BA3C74EB3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520A3-08BE-4008-A88A-A1216EC9B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6CB4F-1489-4D8B-B74D-898BA4B7D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6036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新生儿体温的特点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新生儿体温的测量方法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新生儿体温异常的原因及处理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新生儿体温异常的预防措施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新生儿体温异常的护理建议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新生儿体温的特点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正常体温范围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新生儿体温调节中枢尚未发育完全，容易受到外界环境的影响，因此需要特别关注和护理。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新生儿的正常体温范围在36.5℃-37.5℃之间，但会因个体差异和环境因素有所波动。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体温调节机制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新生儿通过自主神经系统和内分泌系统来调节体温，但这种调节机制尚未完全成熟。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新生儿主要通过皮肤蒸发和调节呼吸频率来散热，因此对于过热的环境特别敏感。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易受外界影响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新生儿的体温容易受到外界环境温度、湿度、衣物厚度等因素的影响。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外界环境温度过高或过低都会影响新生儿的体温稳定，因此需要保持适宜的室内温度和湿度。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衣物过厚或包裹过紧也可能导致新生儿过热，因此需要选择适当厚度的衣物和适当的包裹方式。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维持正常代谢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新生儿体温调节中枢尚未发育完全，体温容易受到外界环境的影响。保持稳定的体温对于新生儿维持正常的代谢活动至关重要，有助于能量的产生和利用。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维持正常心率和呼吸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新生儿的心率和呼吸频率较快，对体温变化较为敏感。体温异常可能导致心率和呼吸的异常，影响新生儿的生命体征稳定。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维持正常生理功能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维持正常体温有助于新生儿的免疫系统正常运作，提高对感染的抵抗力。新生儿免疫系统相对脆弱，体温调节能力不足，容易受到感染。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新生儿体温调节中枢的发育不全使其容易受到外界温度的影响，进而影响其免疫力。保持稳定的体温有助于降低新生儿与外界病原体的接触，减少感染的风险。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稳定的体温有助于促进新生儿新陈代谢，加速营养物质的吸收和利用，支持其生长发育。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促进新陈代谢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体温的稳定有助于提高新生儿的睡眠质量，充足的睡眠对于新生儿的生长发育至关重要。睡眠不足会影响生长激素的分泌，进而影响新生儿的生长发育。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保障睡眠质量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新生儿体温的测量方法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腋温测量是常用的新生儿体温测量方法，具有操作简便、安全无创的优点。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温测量时，将体温计的水银端放置在宝宝的腋窝中央，紧贴皮肤，确保体温计不会滑落。测量时间通常为5-10分钟，读取温度时注意不要移动体温计。由于腋温容易受到环境温度和测量位置的影响，因此需要反复测量以确保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腋温测量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肛温测量能够更准确地反映宝宝的实际体温，但操作相对复杂且有一定的创伤性。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温测量时，将体温计的水银端涂上润滑剂，轻轻插入宝宝的肛门约2厘米，测量时间通常为3-5分钟。插入体温计时，要确保宝宝的双腿间有适当的空隙，以防止双腿夹住体温计。肛温测量需要特别注意卫生和轻柔操作，以避免感染和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肛温测量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口温测量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口温测量适用于年龄稍大的儿童和成人，但对于新生儿来说存在一定的风险和不准确性。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口温测量时，将体温计的水银端放在宝宝的舌下，测量时间通常为3-5分钟。由于新生儿口腔较小，难以稳定放置体温计，且容易咬破体温计，因此口温测量不推荐用于新生儿。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https://d.book118.com/318126036050006035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2024-09-14T03:08:41.288</cp:lastPrinted>
  <dcterms:created xsi:type="dcterms:W3CDTF">2024-09-13T19:08:41Z</dcterms:created>
  <dcterms:modified xsi:type="dcterms:W3CDTF">2024-09-13T19:08:43Z</dcterms:modified>
</cp:coreProperties>
</file>