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32CF3-E46E-4E3B-A3C1-00011CD9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03F2D-3C83-4657-A392-E243F1B1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7402D-FC07-4DCF-900E-7EEFF825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9658B-2BE6-4E26-A4AC-1C37FB12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A501D-8120-4F0D-ACFA-31CD2441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9F641-5850-4780-9F50-C75717A3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459BB-F569-476A-8CD9-2E01B17E6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78502-A1C3-4E9B-A373-D464522C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D51B3-FD15-4B17-9F8C-254BBE06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50F28-D0D9-489B-986C-C18BD97D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A7C28-78E6-4C30-AD86-EA99C7496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6100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预防传染病简单介绍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学校预防传染病措施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个人预防传染病措施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传染病是由病原体（细菌、病毒、寄生虫等）引起的，能在人与人之间或人与动物之间相互传播的疾病。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根据病原体的不同，传染病可分为细菌性传染病、病毒性传染病等。此外，根据传播方式，传染病可分为呼吸道传染病、消化道传染病、血液传染病等。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56" r="17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026" r="70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854" r="48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025" b="30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通过直接接触感染部位或患者体液等方式传播，如握手、接吻等。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通过患者咳嗽、打喷嚏等方式产生的飞沫传播，如流感、肺结核等。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通过昆虫、动物等媒介传播，如疟疾、鼠疫等。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通过血液接触传播，如乙肝、艾滋病等。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12" r="29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33" r="23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18" r="210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传染病对人类社会的影响深远，不仅对患者的身心健康造成危害，还可能导致社会恐慌、经济危机等。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传染病的危害包括死亡、残疾、疾病负担加重等，对社会经济发展和人类生存环境造成严重威胁。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16" b="11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将患者隔离，以减少与其他人的接触，防止疾病传播。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对患者的接触者进行追踪，并采取预防措施，以防止疾病进一步传播。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追踪接触者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经常用肥皂和清水洗手，或使用含有至少60%酒精的手部消毒液。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在公共场合和人员密集的地方戴口罩，以减少飞沫传播。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与他人保持至少1米（3英尺）的距离，以减少飞沫传播。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保持充足的睡眠、饮食均衡、适度运动等，以增强身体免疫力。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通过宣传教育，提高公众对传染病预防的认识和意识。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避免接触病原体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避免接触患者、疑似患者或其接触过的物品。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接种疫苗：接种针对特定传染病的疫苗，以增强身体免疫力，预防疾病发生。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46" b="1034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51" b="515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流感是一种由流感病毒引起的呼吸道传染病，主要通过飞沫传播。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预防流感的主要措施包括接种流感疫苗、勤洗手、避免接触感染者、保持室内通风等。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流感高发季节，避免前往人群密集场所，注意保暖和休息，增强自身免疫力。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流感及其预防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https://d.book118.com/318126100100006035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2024-09-14T12:06:54.310</cp:lastPrinted>
  <dcterms:created xsi:type="dcterms:W3CDTF">2024-09-14T04:06:54Z</dcterms:created>
  <dcterms:modified xsi:type="dcterms:W3CDTF">2024-09-14T04:06:56Z</dcterms:modified>
</cp:coreProperties>
</file>