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51333-A85E-409E-B59A-498EFE53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A998B-1B6B-4EFC-BDE9-A455F2F68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18283-FB8B-47B2-A672-FB0FC71B8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2A30F-8DB5-4CBC-99EE-2737012B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50315-217F-45FD-9B73-B9B5BC029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FC8BD-469F-4E03-AAF4-C79297032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54B132-982F-4D59-A860-34F963648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7093E-200E-4E80-AFF8-E3092B5CA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8A2E6-150C-4156-93FD-8349663F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F6C2D-E9FA-41E9-8D1D-911C15D53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58BEE-C15C-400D-870B-7114B7094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610205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:某某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护士行业的新发展培养高水平的护理专业人才培训课件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护士行业现状及发展趋势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高水平护理专业人才需求分析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培养高水平护理专业人才策略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培训课程设计与实施方法探讨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评价指标体系建立与持续改进策略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合作交流与拓展国际视野途径探讨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护士行业现状及发展趋势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护士队伍规模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当前护士行业概况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我国护士队伍不断壮大，护士人数持续增长，但相对于人口总量和医疗需求，护士数量仍显不足。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随着医疗技术的不断进步和患者对医疗服务需求的提高，护理服务质量也在不断提升，但仍存在一些问题，如护士技能水平参差不齐、服务态度不够优质等。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80" r="588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初级护士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高级护士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护理管理者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新入职的护士通常需要从初级护士开始，通过不断学习和实践积累经验和技能。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具有一定工作经验和知识的护士可以晋升为高级护士，承担更多的责任和领导角色。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高级护士中表现优异者可以进一步晋升为护理管理者，负责护理团队的管理和运营。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未来护士行业发展趋势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未来护士行业将更加注重专业化发展，不同领域的护士需要掌握更加专业的知识和技能。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随着科技的进步，护理行业也将逐步实现智能化，如利用机器人、智能设备等提高护理效率和质量。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随着全球化的加速和国际医疗合作的增加，护理行业也将更加国际化，护士需要具备跨文化交流和合作的能力。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护理智能化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护理国际化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高水平护理专业人才需求分析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护理服务市场的扩大对护理人才的需求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随着护理服务市场的不断扩大，如家庭护理、社区护理等，对护理人才的需求也在不断增加。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老龄化社会对护理人才的需求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随着人口老龄化趋势的加剧，社会对护理人才的需求越来越大，特别是在老年护理、康复护理等领域。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医疗卫生事业的发展对护理人才的需求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随着医疗卫生事业的不断发展，医疗机构对护理人才的需求也在不断增加，特别是在重症监护、急诊急救等领域。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护理专业人才市场需求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专业技能精湛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创新能力突出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高水平护理人才特征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除了专业技能外，高水平护理人才还需要具备良好的职业道德、人文素养、沟通能力和团队协作精神等综合素质。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高水平护理人才需要具备创新意识和能力，能够不断探索和尝试新的护理方法和技术，提高护理质量和效率。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高水平护理人才需要具备扎实的医学基础知识、专业的护理技能和丰富的实践经验。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护理教育现状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目前，我国护理教育已经形成了中专、大专、本科和研究生等多个层次的教育体系，为培养不同层次的护理人才提供了保障。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护理教育挑战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然而，当前护理教育仍面临一些挑战，如教育资源不足、教育模式陈旧、教育内容与实际需求脱节等，这些问题制约了高水平护理人才的培养和发展。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未来，随着医疗卫生事业的不断发展和社会对护理服务需求的不断提高，护理教育将更加注重实践性和创新性，加强与国际接轨和交流合作，推动高水平护理人才的培养和发展。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护理教育现状及挑战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培养高水平护理专业人才策略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完善护理教育体系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优化课程设置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结合行业需求，调整和完善护理专业的课程设置，增加人文关怀、沟通技巧、领导力培养等方面的课程。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强化理论教学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加强护理专业理论知识的教学，提高学生分析问题、解决问题的能力。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推进国际化教育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引入国际先进的护理教育理念和实践经验，提升我国护理教育的国际化水平。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制定完善的临床实习管理制度，确保实习质量，提高学生临床实践能力。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加强临床实习管理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开展模拟教学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推进校企合作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利用模拟病人、模拟场景等教学手段，让学生在模拟实践中学习和掌握护理技能。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加强学校与医疗机构的合作，共同制定实践教学计划，提供实践机会，促进学生实践能力的提升。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加强实践教学环节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https://d.book118.com/318126102054006022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2024-08-28T12:48:37.316</cp:lastPrinted>
  <dcterms:created xsi:type="dcterms:W3CDTF">2024-08-28T04:48:37Z</dcterms:created>
  <dcterms:modified xsi:type="dcterms:W3CDTF">2024-08-28T04:48:39Z</dcterms:modified>
</cp:coreProperties>
</file>