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11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83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F1100-40CA-45FB-B264-EEFC2C9DE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9DCB9-9FFF-4F90-9F1A-E047A2C76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BCBEA-6CD4-47A7-A54B-E8360BD2C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2FA3B7-2D48-4153-BF4E-EA55F125A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F572D1-FA1C-43A3-BD17-9ED51EF15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AF40AD-9A76-462D-ADFD-BC2F6A069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8A1695-B063-47F8-B92B-A1A2E4280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AAB201-79D2-42B9-9F36-068F63676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35E182-053A-46A9-BF99-C93E49106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FE368-4562-47D2-8B98-2D5D4A3D5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30691-61D8-4581-8D55-56C40A17B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100" r:id="rId2"/>
    <p:sldLayoutId id="2147486101" r:id="rId3"/>
    <p:sldLayoutId id="2147486102" r:id="rId4"/>
    <p:sldLayoutId id="2147486103" r:id="rId5"/>
    <p:sldLayoutId id="2147486104" r:id="rId6"/>
    <p:sldLayoutId id="2147486105" r:id="rId7"/>
    <p:sldLayoutId id="2147486106" r:id="rId8"/>
    <p:sldLayoutId id="2147486107" r:id="rId9"/>
    <p:sldLayoutId id="2147486108" r:id="rId10"/>
    <p:sldLayoutId id="214748610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2703400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个人研修计划自荐理由的撰写方法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2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明确个人研修计划的目的和意义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4"/>
                </a:solidFill>
                <a:latin typeface="+mj-ea"/>
                <a:ea typeface="+mj-ea"/>
              </a:rPr>
              <a:t>阐述个人研修计划的具体内容</a:t>
            </a:r>
            <a:endParaRPr lang="zh-CN" altLang="en-US" sz="22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4"/>
                </a:solidFill>
                <a:latin typeface="+mj-ea"/>
                <a:ea typeface="+mj-ea"/>
              </a:rPr>
              <a:t>展示个人的优势和特长</a:t>
            </a:r>
            <a:endParaRPr lang="zh-CN" altLang="en-US" sz="22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4"/>
                </a:solidFill>
                <a:latin typeface="+mj-ea"/>
                <a:ea typeface="+mj-ea"/>
              </a:rPr>
              <a:t>表达对研修机会的珍惜和承诺</a:t>
            </a:r>
            <a:endParaRPr lang="zh-CN" altLang="en-US" sz="22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4"/>
                </a:solidFill>
                <a:latin typeface="+mj-ea"/>
                <a:ea typeface="+mj-ea"/>
              </a:rPr>
              <a:t>注意语言简洁明了、逻辑清晰</a:t>
            </a:r>
            <a:endParaRPr lang="zh-CN" altLang="en-US" sz="22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明确个人研修计划的目的和意义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提升个人能力与素质</a:t>
            </a:r>
            <a:endParaRPr lang="zh-CN" altLang="en-US"/>
          </a:p>
        </p:txBody>
      </p:sp>
      <p:sp>
        <p:nvSpPr>
          <p:cNvPr id="1049284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6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8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提高专业能力：通过研修计划，提升专业知识和技能，提高工作效率和质量。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2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增强综合素质：通过研修计划，培养良好的职业素养、沟通能力、团队协作能力等，提高个人综合素质。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8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拓展视野：通过研修计划，了解行业动态、发展趋势，拓宽视野，提高个人竞争力。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4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提升自我价值：通过研修计划，实现自我价值，提高个人成就感和幸福感。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增强职业竞争力</a:t>
            </a:r>
            <a:endParaRPr lang="zh-CN" altLang="en-US"/>
          </a:p>
        </p:txBody>
      </p:sp>
      <p:sp>
        <p:nvSpPr>
          <p:cNvPr id="104934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提升个人技能：通过研修计划，提高专业技能和知识水平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拓展职业领域：通过研修计划，拓宽职业领域，增加就业机会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提高职业素养：通过研修计划，提升职业素养，增强职业竞争力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增强职业发展潜力：通过研修计划，增强职业发展潜力，为未来职业发展打下坚实基础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https://d.book118.com/318127034002006040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微软雅黑</vt:lpstr>
      <vt:lpstr>Office Theme</vt:lpstr>
      <vt:lpstr>个人研修计划自荐理由的撰写方法</vt:lpstr>
      <vt:lpstr>目录</vt:lpstr>
      <vt:lpstr>单击此处添加章节标题</vt:lpstr>
      <vt:lpstr>明确个人研修计划的目的和意义</vt:lpstr>
      <vt:lpstr>提升个人能力与素质</vt:lpstr>
      <vt:lpstr>增强职业竞争力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2024-09-18T02:24:19.945</cp:lastPrinted>
  <dcterms:created xsi:type="dcterms:W3CDTF">2024-09-17T18:24:19Z</dcterms:created>
  <dcterms:modified xsi:type="dcterms:W3CDTF">2024-09-17T18:24:22Z</dcterms:modified>
</cp:coreProperties>
</file>