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6D91A3-B2CF-4B98-9B5F-1EAD40956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273257-9D30-44C2-8E95-4BE52A7BF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0829E9-8EF7-4AA8-B422-7E791B71A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9AB985-4B8F-4EEF-9673-6328E6763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E7D4A1-4363-410E-8BE9-318B4450B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7E9B8C-B365-4740-B82F-9612A37F5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17E7BE-6C5F-4A8C-BCDA-6EB89C6AB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2C9255-E21D-4CFE-A3CA-7D8B5EBFC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C1C29F-393C-4049-AD1E-128A53D71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9952A8-F52A-4467-A44B-B4F19E36A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F38B96-82C2-429B-90FB-FF6A7BA4A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12703600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“珍爱生命远离毒品”主题班会记录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班会引言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毒品危害知识普及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青少年涉毒现状分析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珍爱生命，拒绝毒品倡议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学校和家庭在禁毒工作中作用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班会引言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让学生了解毒品的危害，增强自我防范意识。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引导学生树立正确的价值观和人生观，珍爱生命，远离毒品。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通过班会的形式，加强师生之间的沟通和交流，共同营造健康、和谐的校园环境。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班会主题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珍爱生命，远离毒品。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通过案例分析，让学生了解毒品对个人、家庭和社会的危害。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探讨毒品的危害及如何预防。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引导学生树立正确的价值观和人生观，珍爱生命，远离毒品。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毒品危害知识普及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https://d.book118.com/318127036002006040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28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2024-09-18T02:24:20.045</cp:lastPrinted>
  <dcterms:created xsi:type="dcterms:W3CDTF">2024-09-17T18:24:20Z</dcterms:created>
  <dcterms:modified xsi:type="dcterms:W3CDTF">2024-09-17T18:24:22Z</dcterms:modified>
</cp:coreProperties>
</file>