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1446A-D99E-45E5-A2B7-E95A2994B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2BD26-AE59-4620-B6C2-FE28C4EC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38263-BC2A-4838-84FF-8F7E9FDD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4A34D-C779-4F2E-A910-A5D29203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4A624-5713-4E3D-AE71-9BB16F3E6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9679D-5CA5-4210-9678-10B5C1CC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AF398-8D0A-4AED-871E-982CB5B9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F4959-2AB6-4CD5-A9AF-AE0EF4B46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4A1CA-7AAD-4A64-B57D-29B10067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960B-618C-4281-A040-4BD8FE63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9B439-8D25-4F4F-B6F9-49E3D5D5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710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制定售后服务绩效考评标准与方法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售后服务绩效考评的优缺点及改进措施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售后服务绩效考评的未来发展趋势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通过制定科学合理的售后服务绩效考评标准与方法，提高售后服务质量，进而提升客户满意度。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通过绩效考评，发现售后服务中存在的问题和不足，为改进和优化内部管理提供依据。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优质的售后服务是企业核心竞争力的重要组成部分，通过绩效考评推动售后服务水平的提升，有助于企业的长期发展。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3834" r="3383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通过建立明确的考评标准和方法，实现对售后服务工作的量化评估，使评估结果更加客观、公正。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合理的绩效考评制度可以激发售后服务人员的积极性和工作热情，提高服务质量和效率。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通过对考评结果的分析，可以发现服务流程中存在的问题和瓶颈，为优化服务流程、提高服务效率提供依据。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改进服务流程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优质的售后服务可以提升企业形象和品牌价值，增强客户对企业的信任和忠诚度。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售后服务绩效考评的重要性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定期通过电话、邮件或在线调查等方式收集客户对售后服务的评价，了解客户对服务态度和解决问题的满意度。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记录客户投诉数量、处理时长和处理结果，评估售后服务在解决客户投诉方面的表现。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对已解决问题的客户进行回访，了解客户对处理结果的满意度和是否有其他需求。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记录售后服务人员接到客户请求后的首次响应时间，评估服务人员对客户需求的反应速度。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首次响应时间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统计售后服务人员在一定时间内对客户请求的平均响应时间，反映服务团队的整体响应效率。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平均响应时间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服务响应时间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统计售后服务人员在首次接触客户时就能解决问题的比例，反映服务人员的专业能力和经验。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记录在一定时间内售后服务团队解决客户问题的总数，与接收到的服务请求总数进行对比，计算解决率。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服务解决率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总解决率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一次解决率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同一问题重复报修率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统计在一定时间内同一问题被多次报修的比例，反映售后服务在解决问题方面的彻底性和有效性。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不同问题重复报修率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记录客户在不同时间段内针对不同问题多次报修的比例，分析是否存在普遍性问题或服务质量问题。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重复报修率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售后服务绩效考评方法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设定权重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根据售后服务的特点和目标，确定关键绩效指标，如客户满意度、故障解决率、服务响应时间等。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建立数据收集系统，定期收集相关绩效数据，并进行整理和分析。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针对不同指标的重要程度，设定相应的权重，以便进行综合考评。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根据收集的数据，对售后服务绩效进行考评，并及时反馈考评结果。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包括客户、同事、上级、下级等，以全面了解售后服务人员的表现。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确定评价主体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针对不同评价主体，设计相应的评价问卷，包括开放式和封闭式问题。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设计评价问卷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通过问卷调查、访谈等方式收集各评价主体的反馈意见，并进行整理和分析。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收集与整理反馈意见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将收集到的反馈意见汇总后，向售后服务人员反馈，并针对存在的问题进行改进。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确定关键成功因素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制定绩效衡量指标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建立因果关系链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818" r="168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明确售后服务的战略目标，如提高客户满意度、降低故障率等。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分析实现战略目标的关键成功因素，如服务质量、服务效率等。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针对关键成功因素，制定相应的绩效衡量指标，如客户满意度评分、故障解决时间等。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将绩效衡量指标与战略目标相连接，形成因果关系链，以便全面了解售后服务绩效。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https://d.book118.com/318127103030006035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2024-09-13T22:05:42.887</cp:lastPrinted>
  <dcterms:created xsi:type="dcterms:W3CDTF">2024-09-13T14:05:42Z</dcterms:created>
  <dcterms:modified xsi:type="dcterms:W3CDTF">2024-09-13T14:05:45Z</dcterms:modified>
</cp:coreProperties>
</file>