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390A-0A5D-4C1C-BA92-F87B2645D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C6683-F380-4C09-BD4D-9DF7B9EE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FA94E-2540-450D-AA00-10B284227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40563-FC50-4905-9024-AD05C1D13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DA9DC-B709-4E35-9CC9-82B20337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03629-358C-499B-BF83-507DD9B3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0E4FB-DB8D-4EAE-AC37-048ACC3A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5150C-2FE0-439C-A8B3-48421D7B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F2A2C-ED0E-456F-812B-E617039A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541D2-C5C2-48C0-B47E-4AA1A7CA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3B509-2E02-4431-BFB2-54A9CE5F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0014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护理年度总结汇报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回顾过去一年的护理工作，总结经验教训，为未来的护理工作提供指导。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随着医疗技术的不断发展和患者需求的日益增长，护理工作面临着越来越多的挑战和机遇。因此，对护理工作进行年度总结汇报，有助于提高护理质量，提升患者满意度。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02" r="283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本年度总结汇报涵盖的时间为XXXX年XX月XX日至XXXX年XX月XX日。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本年度总结汇报的内容包括护理工作概况、重点成果、存在的问题与改进措施、未来展望等方面。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护理人员数量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本年度共有护理人员XX人，其中正式员工XX人，临时工XX人。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护理人员资质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全体护理人员均具备相关资质，其中持有初级职称证书的护理人员占比XX%，持有中级职称证书的护理人员占比XX%。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培训与进修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本年度共组织护理培训XX次，参加进修的护理人员占比XX%。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本年度护理总时数为XX小时，平均每位护理人员每月工作XX小时。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护理时数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护理项目种类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本年度共服务患者数量为XX人次，其中住院患者数量为XX人次，门诊患者数量为XX人次。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本年度共开展了XX种护理项目，包括基础护理、专科护理、康复护理等。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96" r="15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通过调查问卷方式收集患者对护理服务的满意度，结果显示患者满意度为XX%。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护理差错率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本年度共发生护理差错XX起，差错率为XX%。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护士考核情况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本年度共对XX名护士进行了考核，合格率为XX%。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https://d.book118.com/318130014007006045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2024-09-25T10:29:12.041</cp:lastPrinted>
  <dcterms:created xsi:type="dcterms:W3CDTF">2024-09-25T02:29:12Z</dcterms:created>
  <dcterms:modified xsi:type="dcterms:W3CDTF">2024-09-25T02:29:14Z</dcterms:modified>
</cp:coreProperties>
</file>