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6C275-9778-4635-AACA-FD93DE529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71CE3-3A3A-490B-98C3-FE5F3F8B4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30D5C-3F4F-4DEC-A7B8-C9E3781DD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393131-3178-4669-AD7B-D94A234A0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EE15C9-49B3-4A47-A23E-C0C951F26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AFDD80-7CF9-4754-8A21-2FDA30860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3E688E-5686-4B7D-A5B5-0E669CCE3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DE54C1-8A02-4645-9689-F60870DAC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1BFBAB-ED00-4090-BF1D-A3F6CCE91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72A04-7CEB-44FC-BBD4-657490911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BAA69-E326-4B67-93F5-4EDAB4697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130065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出租车驾驶员继续教育\n## 1.出租车驾驶员继续教育的背景及重要性\n### 1.1 出租车驾驶员继续教育的政策背景\n### 1.2 出租车驾驶员继续教育的行业需求\n### 1.3 出租车驾驶员继续教育的重要性\n## 2.出租车驾驶员继续教育的内容与方式\n### 2.1 出租车驾驶员继续教育的主要内容\n### 2.2 出租车驾驶员继续教育的培训方式\n### 2.3 出租车驾驶员继续教育的实施方法\n## 3.出租车驾驶员继续教育的组织与实施\n### 3.1 出租车驾驶员继续教育的组织管理\n### 3.2 出租车驾驶员继续教育的培训机构\n### 3.3 出租车驾驶员继续教育的效果评估\n## 4.出租车驾驶员继续教育的案例分析\n### 4.1 成功的出租车驾驶员继续教育案例\n### 4.2 出租车驾驶员继续教育存在的问题\n### 4.3 出租车驾驶员继续教育的经验教训\n## 5.出租车驾驶员继续教育的未来展望\n### 5.1 出租车驾驶员继续教育的发展趋势\n### 5.2 出租车驾驶员继续教育的技术创新\n### 5.3 出租车驾驶员继续教育的政策建议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出租车驾驶员继续教育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84052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出租车驾驶员继续教育的背景及重要性</a:t>
            </a:r>
            <a:endParaRPr/>
          </a:p>
        </p:txBody>
      </p:sp>
      <p:sp>
        <p:nvSpPr>
          <p:cNvPr id="13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4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3" name="组合 182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国家对出租车行业的监管加强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加强对出租车行业的法规建设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加强对出租车行业的市场监管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加强对出租车行业的安全管理</a:t>
                </a:r>
                <a:endParaRPr/>
              </a:p>
            </p:txBody>
          </p:sp>
          <p:sp>
            <p:nvSpPr>
              <p:cNvPr id="18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出租车驾驶员素质提升的需求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提高驾驶员的职业道德水平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提高驾驶员的安全驾驶意识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提高驾驶员的服务质量</a:t>
                </a:r>
                <a:endParaRPr/>
              </a:p>
            </p:txBody>
          </p:sp>
          <p:sp>
            <p:nvSpPr>
              <p:cNvPr id="19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出租车行业发展的要求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适应城市交通发展的需求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提高出租车行业的竞争力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提升出租车行业的整体形象</a:t>
                </a:r>
                <a:endParaRPr/>
              </a:p>
            </p:txBody>
          </p:sp>
          <p:sp>
            <p:nvSpPr>
              <p:cNvPr id="19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出租车驾驶员继续教育的政策背景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8" name="组合 19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9" name="组合 198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应对出租车行业变革的挑战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互联网出行方式的兴起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新能源汽车的发展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出租车行业政策的调整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4" name="组合 203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提高出租车驾驶员的职业能力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掌握新的驾驶技能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学习新的服务理念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提高应对突发事件的能力</a:t>
                </a:r>
                <a:endParaRPr/>
              </a:p>
            </p:txBody>
          </p:sp>
          <p:pic>
            <p:nvPicPr>
              <p:cNvPr id="20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9" name="组合 208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促进出租车行业的健康发展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提高驾驶员的行业认同感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增强行业的凝聚力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提升行业的整体服务水平</a:t>
                </a:r>
                <a:endParaRPr/>
              </a:p>
            </p:txBody>
          </p:sp>
          <p:pic>
            <p:nvPicPr>
              <p:cNvPr id="21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出租车驾驶员继续教育的行业需求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1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1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1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增强职业道德意识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提高安全驾驶技能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提升服务质量</a:t>
                </a:r>
                <a:endParaRPr/>
              </a:p>
            </p:txBody>
          </p:sp>
          <p:sp>
            <p:nvSpPr>
              <p:cNvPr id="2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提高出租车驾驶员的职业素质</a:t>
                </a:r>
                <a:endParaRPr/>
              </a:p>
            </p:txBody>
          </p:sp>
        </p:grpSp>
        <p:grpSp>
          <p:nvGrpSpPr>
            <p:cNvPr id="22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2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提高行业竞争力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适应城市交通发展需求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提升行业形象</a:t>
                </a:r>
                <a:endParaRPr/>
              </a:p>
            </p:txBody>
          </p:sp>
          <p:sp>
            <p:nvSpPr>
              <p:cNvPr id="22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促进出租车行业的可持续发展</a:t>
                </a:r>
                <a:endParaRPr/>
              </a:p>
            </p:txBody>
          </p:sp>
          <p:sp>
            <p:nvSpPr>
              <p:cNvPr id="22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提高驾驶员的安全驾驶意识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提升乘客的出行体验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减少交通事故和纠纷</a:t>
                </a:r>
                <a:endParaRPr/>
              </a:p>
            </p:txBody>
          </p:sp>
          <p:sp>
            <p:nvSpPr>
              <p:cNvPr id="22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保障乘客的出行安全和服务质量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出租车驾驶员继续教育的重要性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出租车驾驶员继续教育的内容与方式</a:t>
            </a:r>
            <a:endParaRPr/>
          </a:p>
        </p:txBody>
      </p:sp>
      <p:sp>
        <p:nvSpPr>
          <p:cNvPr id="233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34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职业道德教育</a:t>
                </a:r>
                <a:endParaRPr/>
              </a:p>
            </p:txBody>
          </p:sp>
          <p:sp>
            <p:nvSpPr>
              <p:cNvPr id="24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增强职业道德意识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提高职业道德水平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培养良好的职业习惯</a:t>
                </a:r>
                <a:endParaRPr/>
              </a:p>
            </p:txBody>
          </p:sp>
        </p:grpSp>
        <p:grpSp>
          <p:nvGrpSpPr>
            <p:cNvPr id="24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安全驾驶培训</a:t>
                </a:r>
                <a:endParaRPr/>
              </a:p>
            </p:txBody>
          </p:sp>
          <p:sp>
            <p:nvSpPr>
              <p:cNvPr id="24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学习新的驾驶技能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提高安全驾驶意识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掌握应对突发事件的方法</a:t>
                </a:r>
                <a:endParaRPr/>
              </a:p>
            </p:txBody>
          </p:sp>
        </p:grpSp>
        <p:grpSp>
          <p:nvGrpSpPr>
            <p:cNvPr id="24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服务质量提升</a:t>
                </a:r>
                <a:endParaRPr/>
              </a:p>
            </p:txBody>
          </p:sp>
          <p:sp>
            <p:nvSpPr>
              <p:cNvPr id="24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学习新的服务理念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提高服务技能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提升乘客满意度</a:t>
                </a:r>
                <a:endParaRPr/>
              </a:p>
            </p:txBody>
          </p: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出租车驾驶员继续教育的主要内容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出租车驾驶员继续教育的培训方式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组合 24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51" name="组合 250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线上培训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网络课程学习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在线互动交流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远程考核评估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6" name="组合 255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线下培训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集中授课学习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实战演练操作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分组讨论交流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1" name="组合 260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实践培训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实际操作练习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模拟驾驶训练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实地考核评估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7" name="组合 26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68" name="组合 267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制定继续教育计划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确定培训目标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制定培训内容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安排培训时间 -组织实施培训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选择合适的培训方式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邀请专业讲师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确保培训质量</a:t>
                </a:r>
                <a:endParaRPr/>
              </a:p>
            </p:txBody>
          </p:sp>
        </p:grpSp>
        <p:grpSp>
          <p:nvGrpSpPr>
            <p:cNvPr id="271" name="组合 270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评估培训效果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对驾驶员进行考核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收集驾驶员反馈意见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不断优化培训方案</a:t>
                </a:r>
                <a:endParaRPr/>
              </a:p>
            </p:txBody>
          </p: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出租车驾驶员继续教育的实施方法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出租车驾驶员继续教育的组织与实施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制定继续教育政策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监督继续教育实施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评估继续教育效果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建立继续教育管理机构</a:t>
                </a:r>
                <a:endParaRPr/>
              </a:p>
            </p:txBody>
          </p:sp>
        </p:grpSp>
        <p:grpSp>
          <p:nvGrpSpPr>
            <p:cNvPr id="1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选择合格的讲师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提供讲师培训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建立讲师激励机制</a:t>
                </a:r>
                <a:endParaRPr/>
              </a:p>
            </p:txBody>
          </p:sp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加强继续教育师资队伍建设</a:t>
                </a:r>
                <a:endParaRPr/>
              </a:p>
            </p:txBody>
          </p:sp>
        </p:grpSp>
        <p:grpSp>
          <p:nvGrpSpPr>
            <p:cNvPr id="2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制定继续教育管理办法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建立继续教育档案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保障继续教育经费</a:t>
                </a:r>
                <a:endParaRPr/>
              </a:p>
            </p:txBody>
          </p:sp>
          <p:sp>
            <p:nvSpPr>
              <p:cNvPr id="2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完善继续教育制度</a:t>
                </a:r>
                <a:endParaRPr/>
              </a:p>
            </p:txBody>
          </p:sp>
        </p:grpSp>
      </p:grpSp>
      <p:pic>
        <p:nvPicPr>
          <p:cNvPr id="2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出租车驾驶员继续教育的组织管理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https://d.book118.com/318130065117006036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出租车驾驶员继续教育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2024-09-16T05:48:09.250</cp:lastPrinted>
  <dcterms:created xsi:type="dcterms:W3CDTF">2024-09-15T21:48:09Z</dcterms:created>
  <dcterms:modified xsi:type="dcterms:W3CDTF">2024-09-15T21:48:11Z</dcterms:modified>
</cp:coreProperties>
</file>