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987FA-F495-4DD9-BD99-B369B3D8E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FE6A8-F2C9-4CA3-B607-5055429F2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7811C-857A-4E27-B270-CB0403462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14BCA-E906-4ED3-8EE8-30AD43F7D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0F6640-3CA5-41A5-8AAE-E82D077E7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E0DCB6-B513-4640-80AA-8AA3615D7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FB6FA-B678-40C5-AFFC-442186E4C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10CDB-C000-4F02-8E7C-03EC3A995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F4D61-B251-4C0E-A2E7-6762F7148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D7328-F538-4DDC-B93E-0CBAAD19A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12FF5-E88E-4736-A7EB-BB1E51465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31011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缺血性心肌病ICM课件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缺血性心肌病ICM概述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缺血性心肌病ICM的治疗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缺血性心肌病ICM的预防与康复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缺血性心肌病ICM的最新研究进展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缺血性心肌病ICM的病例分享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缺血性心肌病ICM概述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缺血性心肌病（ICM）是一种由冠状动脉粥样硬化引起的心肌缺血性疾病，导致心肌细胞坏死、凋亡或纤维化，进而影响心脏功能。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根据缺血的严重程度和持续时间，ICM可分为急性缺血性心肌病和慢性缺血性心肌病。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ICM的主要病因是冠状动脉粥样硬化，导致冠状动脉狭窄或闭塞，引起心肌缺血、缺氧。其他病因包括冠状动脉痉挛、栓塞等。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在ICM的发展过程中，心肌细胞经历了从缺氧、坏死到纤维化的过程。这一过程会导致心肌收缩和舒张功能受损，最终导致心力衰竭和心律失常。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93" r="2529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ICM的临床表现多样，包括心绞痛、胸闷、气短、乏力等。随着病情发展，可能出现心力衰竭、心律失常等症状。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ICM的诊断主要依赖于临床表现、心电图、超声心动图和冠状动脉造影等检查结果。其中，冠状动脉造影是诊断ICM的金标准。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缺血性心肌病ICM的治疗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抗血小板药物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如阿司匹林、氯吡格雷等，用于预防血栓形成，降低心血管事件风险。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抗心肌缺血药物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如硝酸酯类药物、钙通道拮抗剂等，用于扩张冠状动脉，改善心肌供血。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如美托洛尔、阿替洛尔等，用于降低心肌耗氧量，缓解心绞痛症状。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ACE抑制剂和ARBs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如卡托普利、缬沙坦等，用于降低血压、改善心肌重构。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包括戒烟、限酒、合理饮食、适量运动等，有助于降低心血管事件风险。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心脏电生理治疗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包括心理疏导、运动康复等，有助于改善患者心功能和生活质量。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对于严重心律失常的患者，可考虑植入心脏起搏器或除颤器。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通过移植血管绕过狭窄或闭塞的冠状动脉段，改善心肌供血。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冠状动脉搭桥术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通过球囊扩张和支架植入术，解除冠状动脉狭窄。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冠状动脉介入治疗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对于严重心衰患者，可考虑心脏移植。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心脏移植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https://d.book118.com/318131011031006025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2024-09-01T18:15:04.873</cp:lastPrinted>
  <dcterms:created xsi:type="dcterms:W3CDTF">2024-09-01T10:15:04Z</dcterms:created>
  <dcterms:modified xsi:type="dcterms:W3CDTF">2024-09-01T10:15:06Z</dcterms:modified>
</cp:coreProperties>
</file>