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A6B5F-7F3A-426D-BDF6-60048813D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ABA6C-ADC7-4C34-95D8-D8ED93CBA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25C4A-376D-4AF2-BC76-D409B7EC3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3E0D4-BA6C-4094-BA68-02452DFE0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5C973-FFA5-4DFC-A512-D31E35265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8E3D6-A55D-4E16-A318-54CF20514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74EEE-820B-4AED-A656-287F89E49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B33C7-53BA-45ED-99FA-C27FD7F84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4B910-5799-4FF6-B977-AEE4D2A54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749FC-3BFC-4674-B25F-1A9753D82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B700E-12FD-4C97-89F6-63D2A517D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34003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某商业地产企业管控产品线研究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商业地产行业概述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某商业地产企业管控产品线分析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某商业地产企业管控产品线策略研究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某商业地产企业管控产品线实施方案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商业地产市场快速发展，竞争日益激烈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企业需要不断提升产品线管控水平，以适应市场需求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产品线管控是企业核心竞争力的重要组成部分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4375" r="34375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深入探讨商业地产企业产品线管控的内在规律和关键要素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提出针对性的管控策略，提升企业在市场中的竞争优势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为商业地产企业的可持续发展提供理论支持和实践指导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商业地产行业概述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商业地产行业规模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随着城市化进程加速和消费升级，商业地产行业规模持续扩大，成为国民经济的重要支柱产业。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商业地产企业数量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随着市场竞争加剧，商业地产企业数量不断增加，但市场份额较为集中，头部企业占据较大市场份额。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商业地产项目类型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商业地产项目类型多样，包括购物中心、商业街区、写字楼、酒店等，各类型项目在市场中的竞争态势和盈利模式存在差异。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商业地产行业现状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商业地产行业发展趋势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随着互联网技术的发展，商业地产企业开始探索线上线下的融合，通过线上平台和线下实体店共同打造全渠道的消费体验。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绿色环保理念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商业地产企业在规划、设计、施工过程中更加注重绿色环保理念，推广绿色建筑、节能减排，提高可持续发展能力。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商业地产企业开始应用智能化技术，如人工智能、大数据等，提升运营效率和服务质量，为消费者提供更加便捷、个性化的服务。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商业地产企业产品线涵盖多个领域，包括购物中心、商业街区、写字楼、酒店等，能够满足不同客户的需求。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产品线丰富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商业地产企业产品线地域性特征明显，企业在不同地区的市场定位、项目选址、业态规划等方面存在差异。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地域性特征明显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商业地产企业注重品牌化经营，通过品牌塑造提升企业知名度和美誉度，增强消费者忠诚度和认可度。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品牌化经营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商业地产企业产品线特点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某商业地产企业管控产品线分析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住宅地产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包括购物中心、办公楼和商铺等，满足商业需求。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商业地产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旅游地产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综合体项目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集住宅、商业、办公、休闲等功能于一体的综合性地产项目。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主要面向家庭和个人，提供不同户型和价格的住宅产品。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结合旅游资源，提供度假别墅、酒店等旅游相关产品。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产品线构成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589" r="205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中高端市场，注重居住品质和生活配套。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住宅地产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针对不同行业和消费群体，满足多样化的商业需求。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商业地产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结合自然景观和人文资源，打造特色度假体验。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旅游地产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城市地标，引领区域经济发展和城市形象提升。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综合体项目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产品线定位与特点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产品线竞争优势与劣势分析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丰富的产品线组合，满足不同客户需求；地理位置优越，具备发展潜力；品牌知名度高，市场认可度高。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竞争劣势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受政策影响较大，市场风险较高；同质化竞争激烈，需要不断创新和提高服务质量；部分产品线投资回报周期较长，需要长期运营。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https://d.book118.com/318134003002006042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2024-09-20T22:47:42.983</cp:lastPrinted>
  <dcterms:created xsi:type="dcterms:W3CDTF">2024-09-20T14:47:43Z</dcterms:created>
  <dcterms:modified xsi:type="dcterms:W3CDTF">2024-09-20T14:47:45Z</dcterms:modified>
</cp:coreProperties>
</file>