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A2E1A-677F-43B4-ABFC-31F46AA5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B4DB3-D388-42C9-83C8-DAA7BCBD4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66CCE-E665-4ECC-B7E9-826C8EFCB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B245D-DB01-44FD-95A1-C4536F224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12C7B-1672-482E-BA10-82FF4A70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C6A77A-F62B-4DD8-9C0A-030D1D423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3E191-678D-413E-B02F-A1F269C3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8140E-9637-453B-BC02-68625E35A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8A3C7-89CC-4A8C-A184-D6BACA2A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2A710-B452-4180-8E1E-739B5A99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9FA2A-771C-47E3-BB29-71B02FF15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351211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水环境监测存在的问题及对策分析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水环境监测现状及存在的问题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实施对策的保障措施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水环境监测是水资源管理的基础，对于实现水资源可持续利用和经济社会发展具有重要意义。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应对水资源危机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随着全球水资源日益紧缺，水环境监测对于合理开发和利用水资源具有重要意义。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水环境是生态环境的重要组成部分，加强水环境监测有助于保护生态环境，维护生态平衡。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通过水环境监测，可以及时了解水环境质量状况及其变化趋势，为水资源管理提供依据。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掌握水环境质量状况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预警和应对水污染事件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评价水环境治理效果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推动公众参与和监督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水环境监测能够及时发现水污染事件，为政府和社会提供预警信息，以便及时采取应对措施。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通过对水环境监测数据的分析，可以评价水环境治理措施的效果，为政府决策提供参考。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水环境监测结果的公开透明，有助于推动公众参与水资源保护和监督，提高公众环保意识。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水环境监测的意义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水环境监测现状及存在的问题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14" r="112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当前水环境监测网络在空间覆盖上存在明显不足，监测站点数量有限，无法全面反映水环境状况。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监测站点不足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现有监测网络对水环境参数的监测不够全面，一些重要污染物和生态指标未纳入常规监测范围。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监测参数不全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监测网络覆盖不足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部分水环境监测机构仍采用传统的监测方法，这些方法操作繁琐、效率低下，无法满足现代水环境监测的需求。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一些监测设备已经服役多年，技术性能落后，故障率高，严重影响监测数据的准确性和时效性。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监测技术手段落后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监测设备老化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监测方法陈旧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数据准确性差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由于监测方法、设备等因素的影响，部分监测数据存在较大的误差，无法真实反映水环境状况。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数据可比性差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不同监测机构采用的监测方法、设备、标准等存在差异，导致监测数据之间可比性差，难以进行综合评价。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监测数据质量不高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699" r="1069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监测成果未充分利用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当前水环境监测与治理工作存在脱节现象，监测成果未能及时转化为治理措施，导致水环境问题得不到有效解决。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监测与治理协同不足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水环境监测与治理涉及多个部门和领域，目前各部门之间协同不足，缺乏统一的管理和协调机制。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监测与治理脱节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监测站点不足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水环境监测站点数量不足，布局不合理，难以全面反映水环境质量状况。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监测设备陈旧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部分监测设备老化严重，技术性能落后，无法满足现代水环境监测需求。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经费保障不足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水环境监测经费不足，制约了监测工作的开展和监测能力的提升。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部分水环境监测技术相对落后，无法满足复杂水体环境的监测需求。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监测技术落后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水环境监测数据量庞大，处理和分析能力不足，影响了监测结果的准确性和时效性。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数据处理能力不足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新兴的水环境监测技术在实际应用中受到诸多限制，推广难度较大。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技术瓶颈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水环境监测涉及多个部门，存在多头管理、职责交叉等问题，导致监测工作难以协调开展。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多头管理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各部门制定的水环境监测标准不统一，导致监测数据可比性差，难以准确评估水环境质量。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监测标准不统一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各部门之间信息共享不畅，制约了水环境监测数据的综合分析和利用。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信息共享不畅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管理体制不顺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https://d.book118.com/318135121143006035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2024-09-15T00:17:14.054</cp:lastPrinted>
  <dcterms:created xsi:type="dcterms:W3CDTF">2024-09-14T16:17:14Z</dcterms:created>
  <dcterms:modified xsi:type="dcterms:W3CDTF">2024-09-14T16:17:15Z</dcterms:modified>
</cp:coreProperties>
</file>