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1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6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298CE-0C54-40DE-82D3-1557DFA96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2ABB7-EF5A-4C2B-B325-987EB4A77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9367B-76D0-4B6C-B073-268CC0FEC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14587-3E86-4703-8145-4BC7F464F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ADAF09-D2E9-4B87-AB4E-913E2F6FE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8C3F7A-6525-4256-AFFF-12055D872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9F2908-2E08-4F97-A8D8-9ED5A635E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2B6F1-BB6B-4A9B-98E3-FFC0142C2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0E97F-EBEC-400F-9F68-7806E5304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4F39F-0F35-4BE0-9C3B-C1FCA0389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D86FB-B8BE-4807-AB72-664B1B8F8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600" r:id="rId2"/>
    <p:sldLayoutId id="2147488601" r:id="rId3"/>
    <p:sldLayoutId id="2147488602" r:id="rId4"/>
    <p:sldLayoutId id="2147488603" r:id="rId5"/>
    <p:sldLayoutId id="2147488604" r:id="rId6"/>
    <p:sldLayoutId id="2147488605" r:id="rId7"/>
    <p:sldLayoutId id="2147488606" r:id="rId8"/>
    <p:sldLayoutId id="2147488607" r:id="rId9"/>
    <p:sldLayoutId id="2147488608" r:id="rId10"/>
    <p:sldLayoutId id="214748860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17.xml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1371260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二线变换的简单质教学课件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二线变换的简单质教学课件使用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/>
          <p:nvPr>
            <p:custDataLst>
              <p:tags r:id="rId8"/>
            </p:custDataLst>
          </p:nvPr>
        </p:nvCxnSpPr>
        <p:spPr>
          <a:xfrm flipH="1"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二线变换的简单质教学课件制作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/>
          <p:nvPr>
            <p:custDataLst>
              <p:tags r:id="rId11"/>
            </p:custDataLst>
          </p:nvPr>
        </p:nvCxnSpPr>
        <p:spPr>
          <a:xfrm flipH="1"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二线变换的概念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/>
          <p:nvPr>
            <p:custDataLst>
              <p:tags r:id="rId14"/>
            </p:custDataLst>
          </p:nvPr>
        </p:nvCxnSpPr>
        <p:spPr>
          <a:xfrm flipH="1"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二线变换的简单质教学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二线变换的简单质应用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二线变换的概念</a:t>
            </a:r>
            <a:endParaRPr lang="zh-CN" altLang="en-US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定义和性质</a:t>
            </a:r>
            <a:endParaRPr lang="zh-CN" altLang="en-US"/>
          </a:p>
        </p:txBody>
      </p:sp>
      <p:sp>
        <p:nvSpPr>
          <p:cNvPr id="104904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二线变换：将一条直线上的点映射到另一条直线上的过程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性质：保持直线的平行性和垂直性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应用：在几何学、工程学等领域有广泛应用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特点：简单、直观，易于理解和掌握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变换过程</a:t>
            </a:r>
            <a:endParaRPr lang="zh-CN" altLang="en-US"/>
          </a:p>
        </p:txBody>
      </p:sp>
      <p:sp>
        <p:nvSpPr>
          <p:cNvPr id="104908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变换矩阵：描述变换过程的矩阵，用于计算变换后的坐标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二线变换的定义：将一条直线上的点映射到另一条直线上的过程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变换类型：包括平移、旋转、缩放、反射等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变换应用：在图形处理、计算机视觉等领域有广泛应用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变换公式</a:t>
            </a:r>
            <a:endParaRPr lang="zh-CN" altLang="en-US"/>
          </a:p>
        </p:txBody>
      </p:sp>
      <p:sp>
        <p:nvSpPr>
          <p:cNvPr id="1049150" name="矩形 5"/>
          <p:cNvSpPr/>
          <p:nvPr>
            <p:custDataLst>
              <p:tags r:id="rId2"/>
            </p:custDataLst>
          </p:nvPr>
        </p:nvSpPr>
        <p:spPr>
          <a:xfrm>
            <a:off x="91566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3"/>
            </p:custDataLst>
          </p:nvPr>
        </p:nvSpPr>
        <p:spPr>
          <a:xfrm>
            <a:off x="1262772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4"/>
            </p:custDataLst>
          </p:nvPr>
        </p:nvSpPr>
        <p:spPr>
          <a:xfrm>
            <a:off x="1067365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二线变换公式：x' = ax + by + c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5"/>
            </p:custDataLst>
          </p:nvPr>
        </p:nvSpPr>
        <p:spPr>
          <a:xfrm>
            <a:off x="4486995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6"/>
            </p:custDataLst>
          </p:nvPr>
        </p:nvSpPr>
        <p:spPr>
          <a:xfrm>
            <a:off x="485338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7"/>
            </p:custDataLst>
          </p:nvPr>
        </p:nvSpPr>
        <p:spPr>
          <a:xfrm>
            <a:off x="4638693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其中，a、b、c为常数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62" name="矩形 7"/>
          <p:cNvSpPr/>
          <p:nvPr>
            <p:custDataLst>
              <p:tags r:id="rId8"/>
            </p:custDataLst>
          </p:nvPr>
        </p:nvSpPr>
        <p:spPr>
          <a:xfrm>
            <a:off x="8057681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4" name="矩形 12"/>
          <p:cNvSpPr/>
          <p:nvPr>
            <p:custDataLst>
              <p:tags r:id="rId9"/>
            </p:custDataLst>
          </p:nvPr>
        </p:nvSpPr>
        <p:spPr>
          <a:xfrm>
            <a:off x="8443353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10"/>
            </p:custDataLst>
          </p:nvPr>
        </p:nvSpPr>
        <p:spPr>
          <a:xfrm>
            <a:off x="8209378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x、y为原坐标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68" name="矩形 33"/>
          <p:cNvSpPr/>
          <p:nvPr>
            <p:custDataLst>
              <p:tags r:id="rId11"/>
            </p:custDataLst>
          </p:nvPr>
        </p:nvSpPr>
        <p:spPr>
          <a:xfrm>
            <a:off x="2705831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0" name="矩形 37"/>
          <p:cNvSpPr/>
          <p:nvPr>
            <p:custDataLst>
              <p:tags r:id="rId12"/>
            </p:custDataLst>
          </p:nvPr>
        </p:nvSpPr>
        <p:spPr>
          <a:xfrm>
            <a:off x="3052936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3"/>
            </p:custDataLst>
          </p:nvPr>
        </p:nvSpPr>
        <p:spPr>
          <a:xfrm>
            <a:off x="2857528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x'、y'为新坐标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74" name="矩形 34"/>
          <p:cNvSpPr/>
          <p:nvPr>
            <p:custDataLst>
              <p:tags r:id="rId14"/>
            </p:custDataLst>
          </p:nvPr>
        </p:nvSpPr>
        <p:spPr>
          <a:xfrm>
            <a:off x="62771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矩形 38"/>
          <p:cNvSpPr/>
          <p:nvPr>
            <p:custDataLst>
              <p:tags r:id="rId15"/>
            </p:custDataLst>
          </p:nvPr>
        </p:nvSpPr>
        <p:spPr>
          <a:xfrm>
            <a:off x="6643548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16"/>
            </p:custDataLst>
          </p:nvPr>
        </p:nvSpPr>
        <p:spPr>
          <a:xfrm>
            <a:off x="64288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二线变换包括平移、旋转、缩放等操作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二线变换的简单质教学</a:t>
            </a:r>
            <a:endParaRPr lang="zh-CN" altLang="en-US"/>
          </a:p>
        </p:txBody>
      </p:sp>
      <p:sp>
        <p:nvSpPr>
          <p:cNvPr id="1049214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925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理解二线变换的基本概念和原理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掌握二线变换的简单质计算方法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学会运用二线变换解决实际问题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提高学生的逻辑思维能力和数学素养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教学内容</a:t>
            </a:r>
            <a:endParaRPr lang="zh-CN" altLang="en-US"/>
          </a:p>
        </p:txBody>
      </p:sp>
      <p:sp>
        <p:nvSpPr>
          <p:cNvPr id="104931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什么是二线变换：介绍二线变换的基本概念和定义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二线变换的简单质应用：介绍二线变换的简单质在实际问题中的应用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二线变换的简单质练习：提供一些二线变换的简单质练习题，帮助学生巩固所学知识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二线变换的简单质：介绍二线变换中的简单质及其性质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  <p:sp>
        <p:nvSpPr>
          <p:cNvPr id="104938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8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9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讲解法：通过讲解二线变换的基本概念、原理和公式，让学生理解二线变换的基本知识。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9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演示法：通过演示二线变换的实例，让学生直观地了解二线变换的过程和结果。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0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练习法：通过让学生完成二线变换的练习题，让学生掌握二线变换的解题技巧和方法。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0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讨论法：通过让学生讨论二线变换的问题，让学生互相交流、互相学习，提高学习效果。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教学过程</a:t>
            </a:r>
            <a:endParaRPr lang="zh-CN" altLang="en-US"/>
          </a:p>
        </p:txBody>
      </p:sp>
      <p:sp>
        <p:nvSpPr>
          <p:cNvPr id="104944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通过实例演示二线变换的简单质在实际中的应用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引入二线变换的概念，解释其基本原理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讲解二线变换的简单质，包括定义、性质和计算方法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总结二线变换的简单质，强调其重要性和实用性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8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二线变换的简单质应用</a:t>
            </a:r>
            <a:endParaRPr lang="zh-CN" altLang="en-US"/>
          </a:p>
        </p:txBody>
      </p:sp>
      <p:sp>
        <p:nvSpPr>
          <p:cNvPr id="1049510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https://d.book118.com/318137126001006040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2"/>
  <p:tag name="KSO_WM_UNIT_INDEX" val="1_5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2"/>
  <p:tag name="KSO_WM_UNIT_INDEX" val="1_4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2"/>
  <p:tag name="KSO_WM_UNIT_INDEX" val="1_1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2"/>
  <p:tag name="KSO_WM_UNIT_INDEX" val="1_2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2"/>
  <p:tag name="KSO_WM_UNIT_INDEX" val="1_3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5_2"/>
  <p:tag name="KSO_WM_UNIT_INDEX" val="1_5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6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二线变换的简单质教学课件</vt:lpstr>
      <vt:lpstr>目录</vt:lpstr>
      <vt:lpstr>二线变换的概念</vt:lpstr>
      <vt:lpstr>定义和性质</vt:lpstr>
      <vt:lpstr>变换过程</vt:lpstr>
      <vt:lpstr>变换公式</vt:lpstr>
      <vt:lpstr>二线变换的简单质教学</vt:lpstr>
      <vt:lpstr>教学目标</vt:lpstr>
      <vt:lpstr>教学内容</vt:lpstr>
      <vt:lpstr>教学方法</vt:lpstr>
      <vt:lpstr>教学过程</vt:lpstr>
      <vt:lpstr>二线变换的简单质应用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2024-09-18T02:03:06.208</cp:lastPrinted>
  <dcterms:created xsi:type="dcterms:W3CDTF">2024-09-17T18:03:06Z</dcterms:created>
  <dcterms:modified xsi:type="dcterms:W3CDTF">2024-09-17T18:03:08Z</dcterms:modified>
</cp:coreProperties>
</file>