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B3639-ACF3-43B3-B92E-B296F755B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EA382-5248-4BFA-8185-669676125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EBDEB-7AC9-4FAF-95D2-D04E1767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37514-5F16-4977-A884-D53B0A30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58639-9C52-4D63-9391-3955B8120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E0571A-BBE6-4022-9C91-7BFF991F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C98BD-A7AC-455C-A834-ADEA7FB49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8F7A3-1D21-4A61-B74F-DF2F65C9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D14E3-A9E1-4A76-9148-83D4FE294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C84A9-A747-4910-859C-58B0271C7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92022-0318-48DB-97F6-5F4215104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40033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工电子技术与技能\n## 1.电工电子技术基础知识\n### 1.1电路基本概念与元件识别\n### 1.2电磁学原理与应用\n### 1.3模拟与数字信号处理基础\n## 2.电工电子工具与设备使用\n### 2.1常用电子测量仪器的原理与应用\n### 2.2电子焊接与调试技术\n### 2.3电路板设计与制作技巧\n## 3.电气控制系统分析与设计\n### 3.1电动机控制原理与电路设计\n### 3.2PLC控制器原理与应用\n### 3.3变频与伺服控制系统设计\n## 4.电力电子技术及应用\n### 4.1半导体器件原理与应用\n### 4.2整流、滤波与稳压电路设计\n### 4.3电力电子变换器典型应用案例\n## 5.电工电子技术实践项目\n### 5.1智能家居系统设计\n### 5.2自动化生产线控制系统开发\n### 5.3新能源汽车电子控制系统分析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电工电子技术与技能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1614571" y="6098501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电工电子技术基础知识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电路基本概念与元件识别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组合 1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64" name="组合 163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电路的基本概念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电流：电荷的定向移动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电压：电场力的作用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电阻：阻碍电流流动的元件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电容：储存电荷的元件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电感：产生磁场的元件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69" name="组合 168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基本元件识别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电阻：色环、数字、文字表示法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电容：色环、数字、文字表示法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电感：色环、数字、文字表示法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二极管：型号、参数表示法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三极管：型号、参数表示法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74" name="组合 173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电路图的基本符号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线路：导线、接线端子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元件：电阻、电容、电感、二极管、三极管等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连接点：节点、交叉点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符号：电源、开关、保护元件等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电磁学原理与应用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组合 1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2" name="组合 1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电磁学基本原理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安培定律：电流与磁场的关系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法拉第电磁感应定律：磁场变化产生电动势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洛伦兹力公式：电荷在磁场中的受力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7" name="组合 1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电磁学应用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磁路：磁场的传输路径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变压器：电压变换原理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电感器：电感与磁场的关系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电磁阀：电磁力控制流体通断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9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模拟信号：连续变化的信号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数字信号：离散变化的信号</a:t>
                </a:r>
                <a:endParaRPr/>
              </a:p>
            </p:txBody>
          </p:sp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模拟信号与数字信号</a:t>
                </a:r>
                <a:endParaRPr/>
              </a:p>
            </p:txBody>
          </p:sp>
        </p:grpSp>
        <p:grpSp>
          <p:nvGrpSpPr>
            <p:cNvPr id="19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放大：电压放大、电流放大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滤波：低通滤波、高通滤波、带通滤波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信号转换：模拟-数字转换（A/D）、数字-模拟转换（D/A）</a:t>
                </a:r>
                <a:endParaRPr/>
              </a:p>
            </p:txBody>
          </p:sp>
          <p:sp>
            <p:nvSpPr>
              <p:cNvPr id="2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模拟信号处理</a:t>
                </a:r>
                <a:endParaRPr/>
              </a:p>
            </p:txBody>
          </p:sp>
        </p:grpSp>
        <p:grpSp>
          <p:nvGrpSpPr>
            <p:cNvPr id="20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数据处理：加法、减法、乘法、除法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逻辑运算：与、或、非、异或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时序逻辑：触发器、计数器、移位寄存器</a:t>
                </a:r>
                <a:endParaRPr/>
              </a:p>
            </p:txBody>
          </p:sp>
          <p:sp>
            <p:nvSpPr>
              <p:cNvPr id="20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数字信号处理</a:t>
                </a:r>
                <a:endParaRPr/>
              </a:p>
            </p:txBody>
          </p:sp>
        </p:grpSp>
      </p:grpSp>
      <p:pic>
        <p:nvPicPr>
          <p:cNvPr id="20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模拟与数字信号处理基础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电工电子工具与设备使用</a:t>
            </a:r>
            <a:endParaRPr/>
          </a:p>
        </p:txBody>
      </p:sp>
      <p:sp>
        <p:nvSpPr>
          <p:cNvPr id="21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14" name="组合 213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15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万用表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工作原理：电流表、电压表、欧姆表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应用：测量电阻、电压、电流</a:t>
                </a:r>
                <a:endParaRPr/>
              </a:p>
            </p:txBody>
          </p:sp>
          <p:sp>
            <p:nvSpPr>
              <p:cNvPr id="218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示波器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工作原理：显示电压随时间变化的波形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应用：观察信号波形、测量频率、相位</a:t>
                </a:r>
                <a:endParaRPr/>
              </a:p>
            </p:txBody>
          </p:sp>
          <p:sp>
            <p:nvSpPr>
              <p:cNvPr id="222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信号发生器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工作原理：产生指定频率、幅度的信号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应用：信号源、系统测试、调试</a:t>
                </a:r>
                <a:endParaRPr/>
              </a:p>
            </p:txBody>
          </p:sp>
          <p:sp>
            <p:nvSpPr>
              <p:cNvPr id="226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常用电子测量仪器的原理与应用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电子焊接技术</a:t>
                </a:r>
                <a:endParaRPr/>
              </a:p>
            </p:txBody>
          </p:sp>
          <p:sp>
            <p:nvSpPr>
              <p:cNvPr id="2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焊接原理：金属之间的原子结合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焊接工具：烙铁、焊锡丝、助焊剂、助焊笔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焊接技巧：焊接温度、焊接时间、焊锡量</a:t>
                </a:r>
                <a:endParaRPr/>
              </a:p>
            </p:txBody>
          </p:sp>
          <p:sp>
            <p:nvSpPr>
              <p:cNvPr id="2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电子调试技术</a:t>
                </a:r>
                <a:endParaRPr/>
              </a:p>
            </p:txBody>
          </p:sp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调试方法：逐步调试、分段调试、功能调试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调试工具：万用表、示波器、信号发生器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调试技巧：信号跟踪、参数调整、故障排除</a:t>
                </a:r>
                <a:endParaRPr/>
              </a:p>
            </p:txBody>
          </p:sp>
          <p:sp>
            <p:nvSpPr>
              <p:cNvPr id="2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电子焊接与调试技术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5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5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5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AutoCAD：平面绘图软件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Altium Designer：电路板设计软件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KiCad：开源电路板设计软件</a:t>
                </a:r>
                <a:endParaRPr/>
              </a:p>
            </p:txBody>
          </p:sp>
          <p:sp>
            <p:nvSpPr>
              <p:cNvPr id="25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电路板设计软件</a:t>
                </a:r>
                <a:endParaRPr/>
              </a:p>
            </p:txBody>
          </p:sp>
        </p:grpSp>
        <p:grpSp>
          <p:nvGrpSpPr>
            <p:cNvPr id="25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5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电路板制作流程</a:t>
                </a:r>
                <a:endParaRPr/>
              </a:p>
            </p:txBody>
          </p:sp>
          <p:sp>
            <p:nvSpPr>
              <p:cNvPr id="25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设计：电路图绘制、元件布局、布线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制版：印刷电路板（PCB）制作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焊接：元件焊接、调试、测试</a:t>
                </a:r>
                <a:endParaRPr/>
              </a:p>
            </p:txBody>
          </p:sp>
        </p:grpSp>
        <p:grpSp>
          <p:nvGrpSpPr>
            <p:cNvPr id="25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5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制作技巧</a:t>
                </a:r>
                <a:endParaRPr/>
              </a:p>
            </p:txBody>
          </p:sp>
          <p:sp>
            <p:nvSpPr>
              <p:cNvPr id="26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设计规范：信号线、电源线、地线布局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制作精度：元件尺寸、孔径、布线宽度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制作效率：模板、批量生产、自动化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电路板设计与制作技巧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电气控制系统分析与设计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电动机控制原理与电路设计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电动机控制原理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电磁感应：电能转化为机械能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电压与频率：转速与电源关系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转向控制：改变电流方向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电动机控制电路设计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直流电动机控制：调速、转向、制动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交流电动机控制：变频、转向、制动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步进电动机控制：脉冲信号控制、速度、位置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https://d.book118.com/318140033117006036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电工电子技术与技能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2024-09-16T05:51:28.773</cp:lastPrinted>
  <dcterms:created xsi:type="dcterms:W3CDTF">2024-09-15T21:51:28Z</dcterms:created>
  <dcterms:modified xsi:type="dcterms:W3CDTF">2024-09-15T21:51:30Z</dcterms:modified>
</cp:coreProperties>
</file>