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E36CC-2CAD-49C3-8A04-304C52029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B06B4-7BB6-4187-BB24-E658B39E5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A142E-6E63-490A-BD4A-B2E92BA9B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1C335-9F67-4F50-B162-0EE3AF9A5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9E5AA8-7E73-4B54-924C-5DDE9BD42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754721-533F-4FCE-9849-1C9A3E0C6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FFE422-E1B5-4CF8-9092-D447408F8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C904D-2143-4F19-84AD-479DC8620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95DE7-6977-488A-BA83-52114CE29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D874B-709F-4C6F-A08B-F35AA06BF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41FB8-10D7-4E8E-AED6-2CAE1BB7B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4010604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客房培训工作总结报告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培训计划与实施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培训问题与改进措施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培训计划与实施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提升客房服务质量和员工服务水平，增强客户满意度。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涵盖客房清洁卫生、服务礼仪、应对突发状况等实际操作技能，以及沟通技巧、团队协作等软技能。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采用理论授课、实操演练、案例分析等多种形式，注重理论与实践相结合。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根据员工排班情况，合理安排培训时间，确保每位员工都能参与培训。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聘请专业培训师或内部经验丰富的员工担任讲师，确保培训质量。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员工参与度较高，积极互动，培训效果良好。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63" r="26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培训人员组织与参与情况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评估是否达到培训目标，包括知识、技能和态度的提升。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培训过程监控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培训后跟踪调查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对培训过程中的学员表现、参与度等进行实时评估。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通过问卷调查、访谈等方式了解学员对培训的反馈和评价。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评估标准与方法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根据学员反馈，评估学员对培训的满意度和认可度。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培训效果满意度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对比培训目标和实际效果，评估培训目标的达成情况。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培训目标达成率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分析不同批次学员的培训效果，评估培训质量的稳定性。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培训质量稳定性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培训效果总体评价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培训成绩统计分析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成绩分布情况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统计学员的考试成绩，分析成绩分布情况。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成绩提升幅度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对比学员培训前后的成绩，分析成绩提升幅度。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优秀学员表彰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根据学员成绩，对表现优秀的学员进行表彰和奖励。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https://d.book118.com/318140106045006024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2024-08-31T09:44:31.066</cp:lastPrinted>
  <dcterms:created xsi:type="dcterms:W3CDTF">2024-08-31T01:44:31Z</dcterms:created>
  <dcterms:modified xsi:type="dcterms:W3CDTF">2024-08-31T01:44:33Z</dcterms:modified>
</cp:coreProperties>
</file>