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5AB09E-72C6-4C76-86BA-0F8B459A4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1B8816-5E62-4B65-AF9D-340784233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FC802-447E-48FB-A4D1-1FD76F0BE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C1A0DF-28FD-4A3A-8F64-83E4EFE59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1892CF2-DF03-49EE-9D91-D8BC47BDC9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FB26CB8-7ED9-4731-9533-2A238EE61F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2AE415-BF99-42CC-A845-9E0FFFAC1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9C38A8-BFDD-4EA4-88E7-9F41ED240F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F33CD6-DBFD-494E-81C0-ADD5CF308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A61C7-E33C-4CE3-AD8E-D15048B17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318E8-F00D-4F41-97CF-18A886301D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814104200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某医药公司企业并购内部公关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企业并购背景介绍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内部公关策略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内部公关实施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并购后内部整合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内部公关效果评估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企业并购背景介绍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6" r="27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某小型生物医药公司，专注于肿瘤免疫治疗药物的研发，拥有多项创新技术。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某大型医药集团，业务涵盖药品研发、生产和销售，寻求通过并购拓展业务范围和增强研发实力。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并购双方企业概况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收购方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目标公司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并购动机与目的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目标公司动机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寻求更广阔的市场和资源支持，加快产品研发和上市进程。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收购方目的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获取目标公司的创新技术和研发能力，增强自身在生物医药领域的竞争力。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t="1323" b="1323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收购方通过中介机构与目标公司取得联系，进行初步接触和尽职调查，了解目标公司的业务、财务、法律等方面情况。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初步接触与尽职调查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双方就并购价格、股权结构、业务整合等关键条款进行深入协商和谈判。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协商谈判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经过多轮谈判，双方达成一致意见，签署并购协议。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签署协议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完成并购交易后，双方进行业务、人员、资产等方面的整合工作。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交割与整合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并购过程简介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内部公关策略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6299" r="6299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建立反馈渠道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为员工提供一个可以提出意见和建议的平台，鼓励员工积极参与公司决策。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建立定期会议制度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定期召开公司内部会议，让员工了解企业并购的进展和最新动态。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建立信息披露机制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确保信息的透明度和准确性，避免因信息不对称造成不必要的恐慌和误解。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内部沟通机制建立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开展员工关怀活动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组织各种员工关怀活动，如座谈会、茶话会等，增进员工之间的交流和了解。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建立员工诉求响应机制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及时回应员工的诉求和建议，解决员工面临的问题和困难。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关注员工福利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在并购过程中，关注员工的福利待遇和职业发展，尽可能减少员工的后顾之忧。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97" r="1619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员工关系维护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建立危机管理团队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组建一支专业的危机管理团队，负责监测、评估和应对危机事件。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加强与媒体的沟通合作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与媒体保持良好的沟通和合作关系，及时发布准确信息，维护公司的形象和声誉。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制定危机应对预案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针对可能出现的危机情况，制定详细的应对预案，确保在危机发生时能够迅速采取有效措施。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危机公关处理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内部公关实施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在并购过程中，确保内部员工能够及时、准确地获得关于并购的最新信息，以避免信息不对称和猜测。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确保信息的准确性和及时性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制定详细的信息传递计划，包括传递时间、传递方式、传递内容等，以确保所有员工都能在第一时间了解并购进展。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制定信息传递计划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建立有效的内部沟通渠道，如定期召开员工大会、部门会议等，让员工能够自由发表意见和提问。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建立内部沟通渠道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并购信息内部传递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在并购过程中，通过问卷调查、面对面访谈等方式收集员工的意见和建议，了解员工的想法和担忧。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开展员工意见调查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对于员工提出的意见和建议，要及时进行反馈和处理，对于合理的建议要积极采纳，对于不合理的建议要给予合理的解释和引导。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建立员工沟通平台，如员工论坛、内部社交媒体等，让员工能够自由发表意见和交流心得。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建立员工沟通平台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750" r="1075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员工意见收集与反馈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https://d.book118.com/318141042002006042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2024-09-20T22:48:33.332</cp:lastPrinted>
  <dcterms:created xsi:type="dcterms:W3CDTF">2024-09-20T14:48:33Z</dcterms:created>
  <dcterms:modified xsi:type="dcterms:W3CDTF">2024-09-20T14:48:35Z</dcterms:modified>
</cp:coreProperties>
</file>