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81863-F992-40BB-8D34-ACF88004F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F4C7A-1B1A-4D48-AD6C-7851BAC2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C05F3-722E-40F1-8DC8-F38813DE1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FB8AB-5C9F-428A-A7AB-73C12F61C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81BB0-5ADE-4DB8-8498-A0F6B820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BA92A-8870-413F-BCAA-19BCDC1A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FBA55-5790-443C-B8B0-B772F0313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AA7AE-6023-4EEE-AF08-292B0E03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D8217-3A0C-43DD-A91A-C170C5FD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B8EB-64A7-46B7-9200-073FFE13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8C616-8101-4764-9F21-75CEE4F0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41132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现场监督工作的规范与标准制定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规范与标准制定的必要性和意义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规范与标准制定的原则和思路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规范与标准制定的具体内容和措施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规范与标准制定的实施计划和步骤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通过制定明确的规范和标准，使现场监督工作有章可循，提高监督效率。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92" r="9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确保现场监督工作符合相关法规和标准要求，提高监督质量。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保证监督质量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推动现场监督工作向规范化、标准化方向发展，提升行业整体水平。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促进工作规范化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包括现场检查、记录、报告等各个环节的具体工作内容。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监督工作成果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汇报现场监督工作的成果，如发现问题、提出改进建议等。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监督工作计划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介绍下一步的监督工作计划，包括重点监督领域、时间安排等。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在一定程度上能够发现和纠正现场存在的问题，但监督效果不够理想，存在漏检、误检等问题。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目前，现场监督主要采用定期巡查、专项检查、季节性检查等方式进行。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主要包括对现场安全、质量、进度等方面的监督，以及对相关人员的履职情况进行评估。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50" r="7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目前主要依赖定期巡查等常规方式进行监督，缺乏针对性和灵活性，难以应对复杂多变的现场情况。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监督方式单一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现场监督人员数量不足，且专业水平参差不齐，难以保证监督工作的全面性和有效性。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监督力量不足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现场监督人员与相关部门之间信息沟通不畅，导致问题不能及时发现和处理，影响监督效果。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缺乏有效的现场监督管理制度和流程，导致监督工作无章可循，随意性较大。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对现场监督人员的培训不足，导致其缺乏必要的专业知识和技能，难以胜任复杂的监督工作。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缺乏有效的信息化手段支持现场监督工作，导致信息传递不及时、不准确，影响监督效果。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信息化水平低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规范与标准制定的必要性和意义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06" r="335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通过制定明确的规范和标准，可以确保现场监督工作有章可循，减少不必要的混乱和延误，提高工作效率。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规范工作流程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规范和标准的制定可以确保现场监督工作的质量稳定可靠，避免出现因个人经验或技能差异导致的工作质量参差不齐的情况。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统一工作标准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提高现场监督工作效率和质量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规范的现场监督工作可以展现企业的专业性和严谨性，提升企业在客户和合作伙伴心中的形象，有利于企业的长期发展。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通过制定先进的规范和标准，可以引领行业发展的方向，促进行业内的技术创新和管理创新，推动整个行业的进步。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促进企业发展和行业进步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增强企业竞争力和市场地位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强化竞争优势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规范的现场监督工作可以提高企业的产品质量和服务水平，使企业在激烈的市场竞争中脱颖而出，增强企业的竞争力。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通过遵循行业规范和标准，企业可以更容易地获得客户的信任和认可，从而拓展市场份额，提升企业的市场地位。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规范与标准制定的原则和思路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实证数据支持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制定规范和标准时，应参考实证数据和研究结果，确保所制定的内容有科学依据。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客观公正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规范和标准的制定应避免主观偏见，确保客观公正地反映现场监督工作的实际需求。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基于科学理论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现场监督的规范和标准应建立在科学的理论基础上，如管理学、工程学、质量控制等。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708" r="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所制定的规范和标准应具有实用性，能够指导现场监督工作的实际操作。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规范和标准应包含明确的评估指标和方法，以便于对执行情况进行量化和评价。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明确具体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规范和标准应明确具体，避免模糊和歧义，以便于执行者准确理解和实施。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规范和标准应全面覆盖现场监督工作的各个方面和环节，确保无遗漏。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所制定的规范和标准应具有清晰的结构和层次，便于理解和实施。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各个规范和标准之间应相互关联、相互支持，形成一个完整的体系。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系统性原则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https://d.book118.com/318141132062006026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2024-09-03T18:27:30.440</cp:lastPrinted>
  <dcterms:created xsi:type="dcterms:W3CDTF">2024-09-03T10:27:30Z</dcterms:created>
  <dcterms:modified xsi:type="dcterms:W3CDTF">2024-09-03T10:27:32Z</dcterms:modified>
</cp:coreProperties>
</file>