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D4EDD-6BE6-4932-8048-FEC92377D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9CD80-ABF2-4BA5-9DC0-E95A01C4F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28B02-42CC-468E-9A9F-703363752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EED81-2CFE-44F5-96E7-396B4CBE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EC27D-D262-4DE7-899E-0C22D2B38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80BBA-DC5E-4D54-A3E4-C9A476BEF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83949-AB26-422B-AA3D-25165BE7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A5202-7628-475E-861C-18A49442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0F2C2-BFE7-4979-839A-00830DE60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27335-81B2-4AD0-B6A4-DE428EC19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DB6DC-016F-4129-8CFA-E33CD3D77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42120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学第二版下册参考教学课件07-01民法学-第七编侵权责任法\n## 1.侵权责任法概述\n### 1.1侵权责任法的定义与意义\n### 1.2侵权责任法的发展历程\n### 1.3侵权责任法的基本原则\n## 2.侵权责任的类型及构成\n### 2.1违约责任和侵权责任的区别\n### 2.2侵权责任的类型及其构成要件\n### 2.3特殊侵权责任及其构成\n## 3.侵权责任的法律责任及承担方式\n### 3.1侵权责任的法律责任类型\n### 3.2侵权责任的承担方式及其适用\n### 3.3赔偿责任的计算方法\n## 4.侵权责任的抗辩事由\n### 4.1不可抗力与意外事件\n### 4.2受害人过错与第三人过错\n### 4.3正当防卫与紧急避险\n## 5.侵权责任法的时效与期间\n### 5.1侵权责任法的时效原则\n### 5.2侵权责任法的期间规定\n### 5.3时效与期间的计算\n## 6.侵权责任法的适用范围\n### 6.1侵权责任法适用的主体范围\n### 6.2侵权责任法适用的客体范围\n### 6.3侵权责任法适用的时间范围\n## 7.侵权责任法的实施与解释\n### 7.1侵权责任法的实施主体与程序\n### 7.2侵权责任法的解释方法与适用\n### 7.3侵权责任法的修改与完善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民法学第二版下册参考教学课件07-01民法学-第七编侵权责任法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侵权责任法概述</a:t>
            </a:r>
            <a:endParaRPr/>
          </a:p>
        </p:txBody>
      </p:sp>
      <p:sp>
        <p:nvSpPr>
          <p:cNvPr id="8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2" name="组合 1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3" name="组合 12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定义：侵权责任法是调整因侵权行为产生的民事法律关系的法律规范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侵权行为：指违反法律、行政法规的规定，损害他人民事权益的行为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民事法律关系：指民事主体之间的权利和义务关系</a:t>
                </a:r>
                <a:endParaRPr/>
              </a:p>
            </p:txBody>
          </p:sp>
        </p:grpSp>
        <p:grpSp>
          <p:nvGrpSpPr>
            <p:cNvPr id="126" name="组合 12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意义：侵权责任法对于维护民事主体的合法权益、保障社会秩序具有重要意义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确认民事主体的权利和义务，明确侵权责任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保护受害人的合法权益，制裁侵权行为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维护社会公共利益，促进社会和谐稳定</a:t>
                </a:r>
                <a:endParaRPr/>
              </a:p>
            </p:txBody>
          </p:sp>
        </p:grpSp>
      </p:grp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侵权责任法的定义与意义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侵权责任法的起源</a:t>
                </a:r>
                <a:endParaRPr/>
              </a:p>
            </p:txBody>
          </p:sp>
          <p:sp>
            <p:nvSpPr>
              <p:cNvPr id="1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古代罗马法：侵权责任法起源于古代罗马法，最早规定在《十二铜表法》中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古代中国法：侵权责任法在古代中国法中也有悠久的历史，如汉代的《贼盗律》</a:t>
                </a:r>
                <a:endParaRPr/>
              </a:p>
            </p:txBody>
          </p:sp>
          <p:sp>
            <p:nvSpPr>
              <p:cNvPr id="1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侵权责任法的发展</a:t>
                </a:r>
                <a:endParaRPr/>
              </a:p>
            </p:txBody>
          </p:sp>
          <p:sp>
            <p:nvSpPr>
              <p:cNvPr id="1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现代侵权责任法：随着社会的发展，侵权责任法逐渐演变为现代侵权责任法，如《法国民法典》和《德国民法典》等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中国侵权责任法：中国侵权责任法的发展始于20世纪80年代，现行侵权责任法为2009年颁布的《中华人民共和国侵权责任法》</a:t>
                </a:r>
                <a:endParaRPr/>
              </a:p>
            </p:txBody>
          </p:sp>
          <p:sp>
            <p:nvSpPr>
              <p:cNvPr id="1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侵权责任法的发展历程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侵权责任法的基本原则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侵权责任法的基本原则包括：过错责任原则、无过错责任原则、公平责任原则和过失相抵原则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过错责任原则：指侵权行为人因其过错而对受害人承担侵权责任的原则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无过错责任原则：指侵权行为人即使没有过错，也要对受害人承担侵权责任的原则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公平责任原则：指在当事人双方均无过错的情况下，根据公平原则分担侵权责任的原则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过失相抵原则：指在侵权行为人和受害人都有过错的情况下，根据双方的过错程度分担侵权责任的原则</a:t>
            </a:r>
            <a:endParaRPr/>
          </a:p>
        </p:txBody>
      </p:sp>
      <p:cxnSp>
        <p:nvCxnSpPr>
          <p:cNvPr id="15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侵权责任的类型及构成</a:t>
            </a:r>
            <a:endParaRPr/>
          </a:p>
        </p:txBody>
      </p:sp>
      <p:sp>
        <p:nvSpPr>
          <p:cNvPr id="1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违约责任和侵权责任的区别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违约责任：指合同当事人因违反合同义务而承担的民事责任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违约责任的构成要件：包括违约行为、损害事实、违约行为和损害事实之间的因果关系、违约方的主观过错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侵权责任：指因侵权行为产生的民事责任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侵权责任的构成要件：包括侵权行为、损害事实、侵权行为和损害事实之间的因果关系、侵权方的主观过错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违约责任与侵权责任的区别：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违约责任是基于合同关系产生的，侵权责任是基于法定关系产生的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违约责任的构成要件包括违约行为和损害事实，侵权责任的构成要件包括侵权行为和损害事实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违约责任的责任形式主要是赔偿损失，侵权责任的责任形式包括赔偿损失、停止侵害、消除影响、恢复名誉等</a:t>
            </a:r>
            <a:endParaRPr/>
          </a:p>
        </p:txBody>
      </p:sp>
      <p:cxnSp>
        <p:nvCxnSpPr>
          <p:cNvPr id="16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侵权责任的类型包括：过错侵权责任、无过错侵权责任、公平责任和过失相抵责任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过错侵权责任：指侵权人因过错侵害他人民事权益而承担的侵权责任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无过错侵权责任：指侵权人即使没有过错，也要对受害人承担侵权责任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公平责任：指在当事人双方均无过错的情况下，根据公平原则分担侵权责任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过失相抵：指在侵权行为人和受害人都有过错的情况下，根据双方的过错程度分担侵权责任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侵权责任的构成要件：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侵权行为：包括作为和不作为，是承担侵权责任的前提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损害事实：指侵权行为造成的对他人民事权益的损害，是承担侵权责任的基础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因果关系：指侵权行为和损害事实之间的引起和被引起的关系，是承担侵权责任的关键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主观过错：指侵权人对其侵权行为的主观心理状态，是承担侵权责任的条件</a:t>
            </a:r>
            <a:endParaRPr/>
          </a:p>
        </p:txBody>
      </p: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侵权责任的类型及其构成要件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特殊侵权责任：指在法律上有特别规定的侵权责任，如产品责任、环境污染责任、高度危险责任等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产品责任：指因产品存在缺陷造成他人损害而承担的侵权责任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环境污染责任：指因污染环境造成他人损害而承担的侵权责任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高度危险责任：指因从事高度危险活动造成他人损害而承担的侵权责任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特殊侵权责任的构成要件：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侵权行为：包括作为和不作为，是承担特殊侵权责任的前提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损害事实：指侵权行为造成的对他人民事权益的损害，是承担特殊侵权责任的基础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因果关系：指侵权行为和损害事实之间的引起和被引起的关系，是承担特殊侵权责任的关键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法律特别规定：指法律对特殊侵权责任的特殊规定，是承担特殊侵权责任的条件</a:t>
            </a:r>
            <a:endParaRPr/>
          </a:p>
        </p:txBody>
      </p: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特殊侵权责任及其构成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侵权责任的法律责任及承担方式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侵权责任的法律责任类型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侵权责任的法律责任类型包括：赔偿责任、停止侵害、消除影响、恢复名誉、赔礼道歉等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赔偿责任：指侵权人对受害人承担的赔偿损失的责任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停止侵害：指侵权人停止侵害受害人合法权益的行为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消除影响：指侵权人消除对受害人名誉、荣誉、隐私等造成的不良影响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恢复名誉：指侵权人恢复受害人的名誉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赔礼道歉：指侵权人向受害人赔礼道歉，以消除影响</a:t>
            </a:r>
            <a:endParaRPr/>
          </a:p>
        </p:txBody>
      </p:sp>
      <p:pic>
        <p:nvPicPr>
          <p:cNvPr id="1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侵权责任的承担方式及其适用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侵权责任的承担方式包括：停止侵害、排除妨碍、消除危险、返还财产、恢复原状、赔偿损失、赔礼道歉、消除影响等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停止侵害：适用于侵权行为正在进行的情形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排除妨碍：适用于侵权行为对他人民事权益造成妨碍的情形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消除危险：适用于侵权行为有可能对他人造成危险的情形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返还财产：适用于侵权人非法占有他人财产的情形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恢复原状：适用于侵权行为导致他人财产损害的情形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赔偿损失：适用于侵权行为造成他人财产损失的情节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赔礼道歉：适用于侵权行为对他人名誉、荣誉、隐私等造成损害的情形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消除影响：适用于侵权行为对他人名誉、荣誉、隐私等造成不良影响的情形</a:t>
            </a:r>
            <a:endParaRPr/>
          </a:p>
        </p:txBody>
      </p:sp>
      <p:cxnSp>
        <p:nvCxnSpPr>
          <p:cNvPr id="1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" name="组合 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" name="组合 19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赔偿责任的计算方法包括：按照实际损失赔偿、按照法定标准赔偿、按照合同约定赔偿等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按照实际损失赔偿：指侵权人按照受害人实际损失的程度承担赔偿责任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按照法定标准赔偿：指侵权人按照法律规定的赔偿标准承担赔偿责任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按照合同约定赔偿：指侵权人按照合同约定的赔偿数额承担赔偿责任</a:t>
                </a:r>
                <a:endParaRPr/>
              </a:p>
            </p:txBody>
          </p:sp>
        </p:grpSp>
        <p:grpSp>
          <p:nvGrpSpPr>
            <p:cNvPr id="23" name="组合 22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赔偿责任的计算方法的具体应用：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对于财产损失，按照实际损失计算赔偿数额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对于人身损害，按照法定标准计算赔偿数额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对于精神损害，按照合同约定或者法律规定计算赔偿数额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赔偿责任的计算方法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https://d.book118.com/318142120070006040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民法学第二版下册参考教学课件07-01民法学-第七编侵权责任法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2024-09-19T00:15:51.831</cp:lastPrinted>
  <dcterms:created xsi:type="dcterms:W3CDTF">2024-09-18T16:15:51Z</dcterms:created>
  <dcterms:modified xsi:type="dcterms:W3CDTF">2024-09-18T16:15:53Z</dcterms:modified>
</cp:coreProperties>
</file>