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69FF-2EBE-479C-A0E0-E1CEBBC5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6248E-7C47-430B-809F-DD60B5A8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AF673-21D6-4C6A-AE63-D7C99BD2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16A74-5272-4EA1-AD7A-F98F1C6D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CD7AF-BE1A-437C-A965-186F6687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401E4-1D05-4588-95D0-ED9C94E3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BBB96-1320-4847-819A-EB7F55278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E6E6C-D752-49E4-A36D-C7D7D0E7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D05FB-D811-4B83-B8D9-C95331D2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6DF47-D7D4-4AFE-9796-2F1C5E7F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FF7E1-8386-438F-A10D-47338683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0001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医院改制可行性研究方案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医院改制概述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政策推动下的医院改制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政府出台相关政策，鼓励公立医院进行改制，提高医疗服务效率和质量。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社会对优质医疗服务的需求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随着社会经济的发展，人们对医疗服务的需求日益增长，对医疗服务的质量和效率也提出了更高的要求。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当前医疗体制存在的问题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医疗资源分布不均、医疗服务质量参差不齐、医疗费用高昂等。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通过对医院改制的可行性进行研究，为公立医院改制提供理论依据和实践指导。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有利于优化医疗资源配置，提高医疗服务质量，降低医疗费用，满足人民群众对优质医疗服务的需求；有利于推动公立医院体制改革，完善医疗卫生服务体系；有利于促进医疗卫生事业的可持续发展。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医院改制概述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医院改制是指通过改变医院的产权结构、经营模式和管理体制，以实现医院的高效运营和可持续发展。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医院改制有多种类型，包括公立医院改制为民营医院、公立医院内部改制、公立医院合并改制等。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改制的定义和类型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随着医疗体制改革的深入，医院改制成为推动医疗资源优化配置、提高医疗服务质量、缓解看病难看病贵问题的重要途径。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医院改制具有多种优势，如提高管理效率、增强市场竞争力、激发创新活力等，同时也能够吸引社会资本进入医疗领域，促进医疗行业的整体发展。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改制的必要性和可行性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目前，我国医院改制仍处于探索阶段，部分地区已经取得了一定的成果，但整体上仍面临诸多挑战和问题。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我国医院改制将更加注重市场化和社会化，鼓励社会资本参与公立医院改制，推动形成多元化的医疗服务供给格局。同时，医院改制将更加注重公益性和公平性，确保改制后的医院能够提供优质、安全、高效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国内外医院改制现状及发展趋势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公私合作模式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通过与私营企业合作，共同投资、经营和管理医院，实现资源共享和优势互补。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国有资本退出模式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将国有医院的产权和经营权转移给私营企业或个人，实现产权制度改革。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公立医院转制模式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将公立医院转化为自主经营、自负盈亏的医疗机构，实行现代企业制度。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区域性医疗集团模式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组建跨区域的医疗集团，实现资源整合和协同发展。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改制模式选择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对医院现状进行全面调研，评估医院改制的基础条件和可行性。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根据调研结果，制定改制方案，明确改制的目标、原则、步骤和措施。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将改制方案报请相关部门审批，获得批准后方可实施。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方案审批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按照改制方案，有序推进各项改制工作，确保改制顺利进行。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改制实施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评估国家政策对改制的影响，制定应对策略。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评估改制后医院的经营状况，制定经营计划和风险控制措施。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评估改制过程中可能涉及的法律问题，制定法律风险防范措施。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评估改制对医院社会形象的影响，制定公关策略和社会沟通机制。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改制风险评估与控制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https://d.book118.com/325000013110011103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2024-09-12T14:05:29.522</cp:lastPrinted>
  <dcterms:created xsi:type="dcterms:W3CDTF">2024-09-12T06:05:29Z</dcterms:created>
  <dcterms:modified xsi:type="dcterms:W3CDTF">2024-09-12T06:05:31Z</dcterms:modified>
</cp:coreProperties>
</file>