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932CA9-1A88-4300-9E74-A211F7289D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688F71-BC8C-48C5-AA26-9CDB16D748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DA46715-2A24-435E-B38E-8ECC1959B0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A921DB-6B03-4878-9DB3-BF92B0478D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BA8666-3D05-4EDD-8DB0-64B8B776A19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18EB4F-DA1A-4592-A331-36B6935576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9139AD-E74D-4C3F-9B73-789BC4B310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BEBFF7-E702-4A0E-A9B1-FD711D6693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6A2CC2-68BC-491B-8121-78FEC333A4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CB6B20-6294-456E-B6B4-C4F5AC2041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082617-774F-466E-91B8-CD00A1DD14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5001330334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负载均衡系统可伸缩性</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负载均衡系统引言
 可伸缩性定义与重要性
 负载均衡系统架构概述
 可伸缩性技术：水平与垂直
 水平伸缩性实现方式
 垂直伸缩性实现方式
 可伸缩性挑战与解决方案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负载均衡系统引言</a:t>
            </a:r>
          </a:p>
        </p:txBody>
      </p:sp>
      <p:sp>
        <p:nvSpPr>
          <p:cNvPr id="3" name="Subtitle 2"/>
          <p:cNvSpPr>
            <a:spLocks noGrp="1"/>
          </p:cNvSpPr>
          <p:nvPr>
            <p:ph type="subTitle" idx="1"/>
          </p:nvPr>
        </p:nvSpPr>
        <p:spPr/>
        <p:txBody>
          <a:bodyPr/>
          <a:lstStyle/>
          <a:p>
            <a:r>
              <a:t>负载均衡系统可伸缩性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负载均衡系统引言</a:t>
            </a:r>
          </a:p>
        </p:txBody>
      </p:sp>
      <p:sp>
        <p:nvSpPr>
          <p:cNvPr id="3" name="Text Placeholder 2"/>
          <p:cNvSpPr>
            <a:spLocks noGrp="1"/>
          </p:cNvSpPr>
          <p:nvPr>
            <p:ph type="body" idx="1"/>
          </p:nvPr>
        </p:nvSpPr>
        <p:spPr/>
        <p:txBody>
          <a:bodyPr/>
          <a:lstStyle/>
          <a:p>
            <a:r>
              <a:t>负载均衡系统引言</a:t>
            </a:r>
          </a:p>
        </p:txBody>
      </p:sp>
      <p:sp>
        <p:nvSpPr>
          <p:cNvPr id="4" name="Content Placeholder 3"/>
          <p:cNvSpPr>
            <a:spLocks noGrp="1"/>
          </p:cNvSpPr>
          <p:nvPr>
            <p:ph sz="half" idx="2"/>
          </p:nvPr>
        </p:nvSpPr>
        <p:spPr/>
        <p:txBody>
          <a:bodyPr/>
          <a:lstStyle/>
          <a:p>
            <a:r>
              <a:t>1.随着网络流量的增长和应用复杂度的提高，负载均衡系统成为了确保高可用性、可扩展性和高性能的关键组件。</a:t>
            </a:r>
          </a:p>
          <a:p>
            <a:r>
              <a:t>2.负载均衡系统通过分配网络流量，优化资源利用率，提高整体服务质量。</a:t>
            </a:r>
          </a:p>
          <a:p>
            <a:r>
              <a:t>3.现代负载均衡系统需要应对多样化的需求和挑战，包括处理大规模并发请求、保障数据安全、支持灵活扩展等。</a:t>
            </a:r>
          </a:p>
          <a:p>
            <a:r>
              <a:t>【主题扩展】：</a:t>
            </a:r>
          </a:p>
          <a:p>
            <a:r>
              <a:t>随着云计算、大数据和物联网等技术的飞速发展，网络流量和数据规模呈指数级增长，对负载均衡系统的需求也日益凸显。负载均衡系统能够合理分配网络请求，确保服务器资源的充分利用，提高系统的稳定性和性能。为了满足不断增长的需求，现代负载均衡系统需要具备高度的可伸缩性、智能调度能力和强大的安全防护机制。同时，随着边缘计算和5G网络的普及，负载均衡系统也需要适应新的应用场景和需求，提供更高效、更智能的服务。</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可伸缩性定义与重要性</a:t>
            </a:r>
          </a:p>
        </p:txBody>
      </p:sp>
      <p:sp>
        <p:nvSpPr>
          <p:cNvPr id="3" name="Subtitle 2"/>
          <p:cNvSpPr>
            <a:spLocks noGrp="1"/>
          </p:cNvSpPr>
          <p:nvPr>
            <p:ph type="subTitle" idx="1"/>
          </p:nvPr>
        </p:nvSpPr>
        <p:spPr/>
        <p:txBody>
          <a:bodyPr/>
          <a:lstStyle/>
          <a:p>
            <a:r>
              <a:t>负载均衡系统可伸缩性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可伸缩性定义与重要性</a:t>
            </a:r>
          </a:p>
        </p:txBody>
      </p:sp>
      <p:sp>
        <p:nvSpPr>
          <p:cNvPr id="3" name="Text Placeholder 2"/>
          <p:cNvSpPr>
            <a:spLocks noGrp="1"/>
          </p:cNvSpPr>
          <p:nvPr>
            <p:ph type="body" idx="1"/>
          </p:nvPr>
        </p:nvSpPr>
        <p:spPr/>
        <p:txBody>
          <a:bodyPr/>
          <a:lstStyle/>
          <a:p>
            <a:r>
              <a:t>可伸缩性的定义</a:t>
            </a:r>
          </a:p>
        </p:txBody>
      </p:sp>
      <p:sp>
        <p:nvSpPr>
          <p:cNvPr id="4" name="Content Placeholder 3"/>
          <p:cNvSpPr>
            <a:spLocks noGrp="1"/>
          </p:cNvSpPr>
          <p:nvPr>
            <p:ph sz="half" idx="2"/>
          </p:nvPr>
        </p:nvSpPr>
        <p:spPr/>
        <p:txBody>
          <a:bodyPr/>
          <a:lstStyle/>
          <a:p>
            <a:r>
              <a:t>1.可伸缩性是指系统能够根据需要增加或减少资源的能力，以维持一定的性能水平。</a:t>
            </a:r>
          </a:p>
          <a:p>
            <a:r>
              <a:t>2.可伸缩性包括垂直伸缩和水平伸缩两种方式。</a:t>
            </a:r>
          </a:p>
          <a:p>
            <a:r>
              <a:t>3.负载均衡系统是一种典型的水平伸缩系统。</a:t>
            </a:r>
          </a:p>
          <a:p/>
        </p:txBody>
      </p:sp>
      <p:sp>
        <p:nvSpPr>
          <p:cNvPr id="5" name="Text Placeholder 4"/>
          <p:cNvSpPr>
            <a:spLocks noGrp="1"/>
          </p:cNvSpPr>
          <p:nvPr>
            <p:ph type="body" idx="3"/>
          </p:nvPr>
        </p:nvSpPr>
        <p:spPr/>
        <p:txBody>
          <a:bodyPr/>
          <a:lstStyle/>
          <a:p>
            <a:r>
              <a:t>可伸缩性的重要性</a:t>
            </a:r>
          </a:p>
        </p:txBody>
      </p:sp>
      <p:sp>
        <p:nvSpPr>
          <p:cNvPr id="6" name="Content Placeholder 5"/>
          <p:cNvSpPr>
            <a:spLocks noGrp="1"/>
          </p:cNvSpPr>
          <p:nvPr>
            <p:ph sz="half" idx="4"/>
          </p:nvPr>
        </p:nvSpPr>
        <p:spPr/>
        <p:txBody>
          <a:bodyPr/>
          <a:lstStyle/>
          <a:p>
            <a:r>
              <a:t>1.随着业务的发展和用户数量的增加，系统需要具备可伸缩性以满足不断增长的需求。</a:t>
            </a:r>
          </a:p>
          <a:p>
            <a:r>
              <a:t>2.可伸缩性有助于提高系统的可用性和稳定性，避免因资源不足而导致的系统崩溃或性能下降。</a:t>
            </a:r>
          </a:p>
          <a:p>
            <a:r>
              <a:t>3.可伸缩性可以降低系统的维护成本，提高系统的可扩展性和灵活性。</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可伸缩性定义与重要性</a:t>
            </a:r>
          </a:p>
        </p:txBody>
      </p:sp>
      <p:sp>
        <p:nvSpPr>
          <p:cNvPr id="3" name="Text Placeholder 2"/>
          <p:cNvSpPr>
            <a:spLocks noGrp="1"/>
          </p:cNvSpPr>
          <p:nvPr>
            <p:ph type="body" idx="1"/>
          </p:nvPr>
        </p:nvSpPr>
        <p:spPr/>
        <p:txBody>
          <a:bodyPr/>
          <a:lstStyle/>
          <a:p>
            <a:r>
              <a:t>可伸缩性的挑战</a:t>
            </a:r>
          </a:p>
        </p:txBody>
      </p:sp>
      <p:sp>
        <p:nvSpPr>
          <p:cNvPr id="4" name="Content Placeholder 3"/>
          <p:cNvSpPr>
            <a:spLocks noGrp="1"/>
          </p:cNvSpPr>
          <p:nvPr>
            <p:ph sz="half" idx="2"/>
          </p:nvPr>
        </p:nvSpPr>
        <p:spPr/>
        <p:txBody>
          <a:bodyPr/>
          <a:lstStyle/>
          <a:p>
            <a:r>
              <a:t>1.可伸缩性需要考虑系统的各个组件和环节，包括硬件、软件、网络等方面的资源。</a:t>
            </a:r>
          </a:p>
          <a:p>
            <a:r>
              <a:t>2.在增加资源的同时，需要确保系统的一致性和可靠性，避免出现数据不一致或故障转移等问题。</a:t>
            </a:r>
          </a:p>
          <a:p>
            <a:r>
              <a:t>3.可伸缩性需要进行充分的测试和评估，以确保系统的性能和稳定性。</a:t>
            </a:r>
          </a:p>
          <a:p/>
        </p:txBody>
      </p:sp>
      <p:sp>
        <p:nvSpPr>
          <p:cNvPr id="5" name="Text Placeholder 4"/>
          <p:cNvSpPr>
            <a:spLocks noGrp="1"/>
          </p:cNvSpPr>
          <p:nvPr>
            <p:ph type="body" idx="3"/>
          </p:nvPr>
        </p:nvSpPr>
        <p:spPr/>
        <p:txBody>
          <a:bodyPr/>
          <a:lstStyle/>
          <a:p>
            <a:r>
              <a:t>负载均衡系统在可伸缩性中的作用</a:t>
            </a:r>
          </a:p>
        </p:txBody>
      </p:sp>
      <p:sp>
        <p:nvSpPr>
          <p:cNvPr id="6" name="Content Placeholder 5"/>
          <p:cNvSpPr>
            <a:spLocks noGrp="1"/>
          </p:cNvSpPr>
          <p:nvPr>
            <p:ph sz="half" idx="4"/>
          </p:nvPr>
        </p:nvSpPr>
        <p:spPr/>
        <p:txBody>
          <a:bodyPr/>
          <a:lstStyle/>
          <a:p>
            <a:r>
              <a:t>1.负载均衡系统可以根据需求分配资源，提高系统的吞吐量和响应速度。</a:t>
            </a:r>
          </a:p>
          <a:p>
            <a:r>
              <a:t>2.负载均衡系统可以监测系统的负载情况，动态调整资源分配，以保持系统的稳定性。</a:t>
            </a:r>
          </a:p>
          <a:p>
            <a:r>
              <a:t>3.负载均衡系统可以扩展系统的规模，提高系统的可扩展性和灵活性。</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可伸缩性定义与重要性</a:t>
            </a:r>
          </a:p>
        </p:txBody>
      </p:sp>
      <p:sp>
        <p:nvSpPr>
          <p:cNvPr id="3" name="Content Placeholder 2"/>
          <p:cNvSpPr>
            <a:spLocks noGrp="1"/>
          </p:cNvSpPr>
          <p:nvPr>
            <p:ph sz="half" idx="2"/>
          </p:nvPr>
        </p:nvSpPr>
        <p:spPr/>
        <p:txBody>
          <a:bodyPr/>
          <a:lstStyle/>
          <a:p>
            <a:r>
              <a:t>1.随着云计算和虚拟化技术的发展，可伸缩性将成为系统的重要特性之一。</a:t>
            </a:r>
          </a:p>
          <a:p>
            <a:r>
              <a:t>2.人工智能和机器学习等技术将进一步提高可伸缩性的智能化和自动化水平。</a:t>
            </a:r>
          </a:p>
          <a:p>
            <a:r>
              <a:t>3.未来，负载均衡系统将与云计算、边缘计算等技术更加紧密地结合，以满足更为复杂和多样化的需求。</a:t>
            </a:r>
          </a:p>
          <a:p>
            <a:r>
              <a:t>以上内容仅供参考，具体内容和关键点可以根据实际需求进行调整和补充。</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可伸缩性的发展趋势</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负载均衡系统架构概述</a:t>
            </a:r>
          </a:p>
        </p:txBody>
      </p:sp>
      <p:sp>
        <p:nvSpPr>
          <p:cNvPr id="3" name="Subtitle 2"/>
          <p:cNvSpPr>
            <a:spLocks noGrp="1"/>
          </p:cNvSpPr>
          <p:nvPr>
            <p:ph type="subTitle" idx="1"/>
          </p:nvPr>
        </p:nvSpPr>
        <p:spPr/>
        <p:txBody>
          <a:bodyPr/>
          <a:lstStyle/>
          <a:p>
            <a:r>
              <a:t>负载均衡系统可伸缩性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负载均衡系统架构概述</a:t>
            </a:r>
          </a:p>
        </p:txBody>
      </p:sp>
      <p:sp>
        <p:nvSpPr>
          <p:cNvPr id="3" name="Text Placeholder 2"/>
          <p:cNvSpPr>
            <a:spLocks noGrp="1"/>
          </p:cNvSpPr>
          <p:nvPr>
            <p:ph type="body" idx="1"/>
          </p:nvPr>
        </p:nvSpPr>
        <p:spPr/>
        <p:txBody>
          <a:bodyPr/>
          <a:lstStyle/>
          <a:p>
            <a:r>
              <a:t>负载均衡系统架构概述</a:t>
            </a:r>
          </a:p>
        </p:txBody>
      </p:sp>
      <p:sp>
        <p:nvSpPr>
          <p:cNvPr id="4" name="Content Placeholder 3"/>
          <p:cNvSpPr>
            <a:spLocks noGrp="1"/>
          </p:cNvSpPr>
          <p:nvPr>
            <p:ph sz="half" idx="2"/>
          </p:nvPr>
        </p:nvSpPr>
        <p:spPr/>
        <p:txBody>
          <a:bodyPr/>
          <a:lstStyle/>
          <a:p>
            <a:r>
              <a:t>1.负载均衡系统架构是实现高性能、高可用性网络应用的关键组件，主要负责对传入请求进行分配，以保证系统资源的均衡利用。</a:t>
            </a:r>
          </a:p>
          <a:p>
            <a:r>
              <a:t>2.负载均衡系统架构通常包括服务端、客户端和负载均衡器三个主要部分，其中负载均衡器负责将客户端的请求按照一定的算法分配给服务端处理。</a:t>
            </a:r>
          </a:p>
          <a:p>
            <a:r>
              <a:t>3.随着云计算技术的发展，负载均衡系统架构也逐渐向云化、软件定义的方向发展，使得负载均衡更加灵活、高效。</a:t>
            </a:r>
          </a:p>
          <a:p/>
        </p:txBody>
      </p:sp>
      <p:sp>
        <p:nvSpPr>
          <p:cNvPr id="5" name="Text Placeholder 4"/>
          <p:cNvSpPr>
            <a:spLocks noGrp="1"/>
          </p:cNvSpPr>
          <p:nvPr>
            <p:ph type="body" idx="3"/>
          </p:nvPr>
        </p:nvSpPr>
        <p:spPr/>
        <p:txBody>
          <a:bodyPr/>
          <a:lstStyle/>
          <a:p>
            <a:r>
              <a:t>负载均衡系统架构的类型</a:t>
            </a:r>
          </a:p>
        </p:txBody>
      </p:sp>
      <p:sp>
        <p:nvSpPr>
          <p:cNvPr id="6" name="Content Placeholder 5"/>
          <p:cNvSpPr>
            <a:spLocks noGrp="1"/>
          </p:cNvSpPr>
          <p:nvPr>
            <p:ph sz="half" idx="4"/>
          </p:nvPr>
        </p:nvSpPr>
        <p:spPr/>
        <p:txBody>
          <a:bodyPr/>
          <a:lstStyle/>
          <a:p>
            <a:r>
              <a:t>1.负载均衡系统架构主要有硬件负载均衡器和软件负载均衡器两种类型，其中硬件负载均衡器性能较高，但价格昂贵，软件负载均衡器则更为灵活和经济。</a:t>
            </a:r>
          </a:p>
          <a:p>
            <a:r>
              <a:t>2.目前，随着网络流量的不断增长和应用的复杂性提高，软件负载均衡器逐渐成为主流，其通过软件算法来实现负载均衡，具有较好的可伸缩性和可扩展性。</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负载均衡系统架构概述</a:t>
            </a:r>
          </a:p>
        </p:txBody>
      </p:sp>
      <p:sp>
        <p:nvSpPr>
          <p:cNvPr id="3" name="Text Placeholder 2"/>
          <p:cNvSpPr>
            <a:spLocks noGrp="1"/>
          </p:cNvSpPr>
          <p:nvPr>
            <p:ph type="body" idx="1"/>
          </p:nvPr>
        </p:nvSpPr>
        <p:spPr/>
        <p:txBody>
          <a:bodyPr/>
          <a:lstStyle/>
          <a:p>
            <a:r>
              <a:t>负载均衡算法</a:t>
            </a:r>
          </a:p>
        </p:txBody>
      </p:sp>
      <p:sp>
        <p:nvSpPr>
          <p:cNvPr id="4" name="Content Placeholder 3"/>
          <p:cNvSpPr>
            <a:spLocks noGrp="1"/>
          </p:cNvSpPr>
          <p:nvPr>
            <p:ph sz="half" idx="2"/>
          </p:nvPr>
        </p:nvSpPr>
        <p:spPr/>
        <p:txBody>
          <a:bodyPr/>
          <a:lstStyle/>
          <a:p>
            <a:r>
              <a:t>1.负载均衡算法是负载均衡系统架构的核心，负责对请求进行分配，以保证系统资源的均衡利用。</a:t>
            </a:r>
          </a:p>
          <a:p>
            <a:r>
              <a:t>2.常见的负载均衡算法包括轮询、随机、加权轮询、加权随机等，每种算法都有其适用场景和优缺点。</a:t>
            </a:r>
          </a:p>
          <a:p>
            <a:r>
              <a:t>3.随着机器学习和人工智能技术的发展，智能负载均衡算法也逐渐成为研究热点，其通过数据分析和预测来优化请求分配，提高系统性能。</a:t>
            </a:r>
          </a:p>
          <a:p/>
        </p:txBody>
      </p:sp>
      <p:sp>
        <p:nvSpPr>
          <p:cNvPr id="5" name="Text Placeholder 4"/>
          <p:cNvSpPr>
            <a:spLocks noGrp="1"/>
          </p:cNvSpPr>
          <p:nvPr>
            <p:ph type="body" idx="3"/>
          </p:nvPr>
        </p:nvSpPr>
        <p:spPr/>
        <p:txBody>
          <a:bodyPr/>
          <a:lstStyle/>
          <a:p>
            <a:r>
              <a:t>负载均衡系统的可扩展性</a:t>
            </a:r>
          </a:p>
        </p:txBody>
      </p:sp>
      <p:sp>
        <p:nvSpPr>
          <p:cNvPr id="6" name="Content Placeholder 5"/>
          <p:cNvSpPr>
            <a:spLocks noGrp="1"/>
          </p:cNvSpPr>
          <p:nvPr>
            <p:ph sz="half" idx="4"/>
          </p:nvPr>
        </p:nvSpPr>
        <p:spPr/>
        <p:txBody>
          <a:bodyPr/>
          <a:lstStyle/>
          <a:p>
            <a:r>
              <a:t>1.可扩展性是负载均衡系统的重要性能指标，指系统能够随着业务规模的增长而不断扩大处理能力。</a:t>
            </a:r>
          </a:p>
          <a:p>
            <a:r>
              <a:t>2.为了提高负载均衡系统的可扩展性，需要采用分布式架构、模块化设计等技术，使得系统可以方便地扩展和升级。</a:t>
            </a:r>
          </a:p>
          <a:p>
            <a:r>
              <a:t>3.同时，还需要考虑负载均衡系统与其他系统的集成和协同工作，以保证整个系统的稳定性和可靠性。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可伸缩性技术：水平与垂直</a:t>
            </a:r>
          </a:p>
        </p:txBody>
      </p:sp>
      <p:sp>
        <p:nvSpPr>
          <p:cNvPr id="3" name="Subtitle 2"/>
          <p:cNvSpPr>
            <a:spLocks noGrp="1"/>
          </p:cNvSpPr>
          <p:nvPr>
            <p:ph type="subTitle" idx="1"/>
          </p:nvPr>
        </p:nvSpPr>
        <p:spPr/>
        <p:txBody>
          <a:bodyPr/>
          <a:lstStyle/>
          <a:p>
            <a:r>
              <a:t>负载均衡系统可伸缩性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可伸缩性技术：水平与垂直</a:t>
            </a:r>
          </a:p>
        </p:txBody>
      </p:sp>
      <p:sp>
        <p:nvSpPr>
          <p:cNvPr id="3" name="Text Placeholder 2"/>
          <p:cNvSpPr>
            <a:spLocks noGrp="1"/>
          </p:cNvSpPr>
          <p:nvPr>
            <p:ph type="body" idx="1"/>
          </p:nvPr>
        </p:nvSpPr>
        <p:spPr/>
        <p:txBody>
          <a:bodyPr/>
          <a:lstStyle/>
          <a:p>
            <a:r>
              <a:t>水平伸缩性技术</a:t>
            </a:r>
          </a:p>
        </p:txBody>
      </p:sp>
      <p:sp>
        <p:nvSpPr>
          <p:cNvPr id="4" name="Content Placeholder 3"/>
          <p:cNvSpPr>
            <a:spLocks noGrp="1"/>
          </p:cNvSpPr>
          <p:nvPr>
            <p:ph sz="half" idx="2"/>
          </p:nvPr>
        </p:nvSpPr>
        <p:spPr/>
        <p:txBody>
          <a:bodyPr/>
          <a:lstStyle/>
          <a:p>
            <a:r>
              <a:t>1.水平伸缩性技术是指通过增加服务器数量来提高系统性能，以满足不断增长的用户需求。</a:t>
            </a:r>
          </a:p>
          <a:p>
            <a:r>
              <a:t>2.这种技术可以实现线性扩展，即随着服务器数量的增加，系统性能也会成比例提高。</a:t>
            </a:r>
          </a:p>
          <a:p>
            <a:r>
              <a:t>3.水平伸缩性技术需要保证各个服务器之间的负载均衡，以避免某些服务器过载而其他服务器空闲的情况。</a:t>
            </a:r>
          </a:p>
          <a:p/>
        </p:txBody>
      </p:sp>
      <p:sp>
        <p:nvSpPr>
          <p:cNvPr id="5" name="Text Placeholder 4"/>
          <p:cNvSpPr>
            <a:spLocks noGrp="1"/>
          </p:cNvSpPr>
          <p:nvPr>
            <p:ph type="body" idx="3"/>
          </p:nvPr>
        </p:nvSpPr>
        <p:spPr/>
        <p:txBody>
          <a:bodyPr/>
          <a:lstStyle/>
          <a:p>
            <a:r>
              <a:t>垂直伸缩性技术</a:t>
            </a:r>
          </a:p>
        </p:txBody>
      </p:sp>
      <p:sp>
        <p:nvSpPr>
          <p:cNvPr id="6" name="Content Placeholder 5"/>
          <p:cNvSpPr>
            <a:spLocks noGrp="1"/>
          </p:cNvSpPr>
          <p:nvPr>
            <p:ph sz="half" idx="4"/>
          </p:nvPr>
        </p:nvSpPr>
        <p:spPr/>
        <p:txBody>
          <a:bodyPr/>
          <a:lstStyle/>
          <a:p>
            <a:r>
              <a:t>1.垂直伸缩性技术是指通过提升单个服务器的性能（如增加CPU、内存、存储等）来提高系统性能。</a:t>
            </a:r>
          </a:p>
          <a:p>
            <a:r>
              <a:t>2.这种技术可以实现更高的单个服务器性能，但无法实现线性扩展，因为服务器的硬件资源有限。</a:t>
            </a:r>
          </a:p>
          <a:p>
            <a:r>
              <a:t>3.垂直伸缩性技术需要考虑服务器的硬件成本和维护成本，因此需要在性能和成本之间进行权衡。</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可伸缩性技术：水平与垂直</a:t>
            </a:r>
          </a:p>
        </p:txBody>
      </p:sp>
      <p:sp>
        <p:nvSpPr>
          <p:cNvPr id="3" name="Text Placeholder 2"/>
          <p:cNvSpPr>
            <a:spLocks noGrp="1"/>
          </p:cNvSpPr>
          <p:nvPr>
            <p:ph type="body" idx="1"/>
          </p:nvPr>
        </p:nvSpPr>
        <p:spPr/>
        <p:txBody>
          <a:bodyPr/>
          <a:lstStyle/>
          <a:p>
            <a:r>
              <a:t>分布式负载均衡</a:t>
            </a:r>
          </a:p>
        </p:txBody>
      </p:sp>
      <p:sp>
        <p:nvSpPr>
          <p:cNvPr id="4" name="Content Placeholder 3"/>
          <p:cNvSpPr>
            <a:spLocks noGrp="1"/>
          </p:cNvSpPr>
          <p:nvPr>
            <p:ph sz="half" idx="2"/>
          </p:nvPr>
        </p:nvSpPr>
        <p:spPr/>
        <p:txBody>
          <a:bodyPr/>
          <a:lstStyle/>
          <a:p>
            <a:r>
              <a:t>1.分布式负载均衡是指通过多个负载均衡器协同工作，实现更高效、更稳定的负载均衡效果。</a:t>
            </a:r>
          </a:p>
          <a:p>
            <a:r>
              <a:t>2.这种技术可以大大提高系统的可伸缩性和可用性，因为即使某个负载均衡器出现故障，其他负载均衡器也可以继续工作。</a:t>
            </a:r>
          </a:p>
          <a:p>
            <a:r>
              <a:t>3.分布式负载均衡需要考虑各个负载均衡器之间的协调和通信机制，以确保负载均衡算法的正确性和实时性。</a:t>
            </a:r>
          </a:p>
          <a:p/>
        </p:txBody>
      </p:sp>
      <p:sp>
        <p:nvSpPr>
          <p:cNvPr id="5" name="Text Placeholder 4"/>
          <p:cNvSpPr>
            <a:spLocks noGrp="1"/>
          </p:cNvSpPr>
          <p:nvPr>
            <p:ph type="body" idx="3"/>
          </p:nvPr>
        </p:nvSpPr>
        <p:spPr/>
        <p:txBody>
          <a:bodyPr/>
          <a:lstStyle/>
          <a:p>
            <a:r>
              <a:t>动态负载均衡</a:t>
            </a:r>
          </a:p>
        </p:txBody>
      </p:sp>
      <p:sp>
        <p:nvSpPr>
          <p:cNvPr id="6" name="Content Placeholder 5"/>
          <p:cNvSpPr>
            <a:spLocks noGrp="1"/>
          </p:cNvSpPr>
          <p:nvPr>
            <p:ph sz="half" idx="4"/>
          </p:nvPr>
        </p:nvSpPr>
        <p:spPr/>
        <p:txBody>
          <a:bodyPr/>
          <a:lstStyle/>
          <a:p>
            <a:r>
              <a:t>1.动态负载均衡是指根据实时流量和系统状态动态调整负载均衡策略，以实现更优的负载分配。</a:t>
            </a:r>
          </a:p>
          <a:p>
            <a:r>
              <a:t>2.这种技术可以适应不同的应用场景和流量模式，提高系统的性能和稳定性。</a:t>
            </a:r>
          </a:p>
          <a:p>
            <a:r>
              <a:t>3.动态负载均衡需要依靠先进的监控和分析工具，以及智能的算法和模型来实现。</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https://d.book118.com/325001330334011100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15</vt:i4>
      </vt:variant>
    </vt:vector>
  </HeadingPairs>
  <TitlesOfParts>
    <vt:vector baseType="lpstr" size="27">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负载均衡系统引言</vt:lpstr>
      <vt:lpstr> 负载均衡系统引言</vt:lpstr>
      <vt:lpstr> 可伸缩性定义与重要性</vt:lpstr>
      <vt:lpstr> 可伸缩性定义与重要性</vt:lpstr>
      <vt:lpstr> 可伸缩性定义与重要性</vt:lpstr>
      <vt:lpstr> 可伸缩性定义与重要性</vt:lpstr>
      <vt:lpstr> 负载均衡系统架构概述</vt:lpstr>
      <vt:lpstr> 负载均衡系统架构概述</vt:lpstr>
      <vt:lpstr> 负载均衡系统架构概述</vt:lpstr>
      <vt:lpstr> 可伸缩性技术：水平与垂直</vt:lpstr>
      <vt:lpstr> 可伸缩性技术：水平与垂直</vt:lpstr>
      <vt:lpstr> 可伸缩性技术：水平与垂直</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2024-09-09T00:40:44.981</cp:lastPrinted>
  <dcterms:created xsi:type="dcterms:W3CDTF">2024-09-08T16:40:45Z</dcterms:created>
  <dcterms:modified xsi:type="dcterms:W3CDTF">2024-09-08T16:40:47Z</dcterms:modified>
</cp:coreProperties>
</file>