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9281D-EFEE-4193-B211-C0304F8C9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5FAB5-BA54-425C-B805-065CA7F65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E4F47-E502-4FD8-9BA1-B52E675F3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4DDDD-B7B9-40EF-821B-69518E232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21F5E4-108D-45CF-8144-5719CA4E9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C12AB5-B5E3-4778-A477-E1B9F049B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CEA3AB-1300-42DB-9719-CD3366ABE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FCCFB-BFAE-40A5-A5DC-307709A95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C4A9A-BD9B-4FC5-93C7-5336B518C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6EDC6-7866-47D0-A854-38F708BFE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9EB90-3702-4829-B5D4-933978AEC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004104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预防中暑健康教育讲座总结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中暑的危害与原因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预防中暑的方法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讲座内容概述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互动环节与反馈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预防中暑健康教育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提高公众对中暑的认识，掌握预防和应对中暑的措施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增强公众对中暑的重视程度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传授预防中暑的有效方法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分享中暑急救措施，提高自救互救能力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中暑的危害与原因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中暑的危害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威胁生命安全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中暑可能导致高热、脱水、电解质紊乱，严重时可能引发昏迷、休克甚至死亡。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多器官功能受损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中暑对心、肝、肾等器官造成损害，可能导致器官功能衰竭。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中暑可能引发其他疾病，如热射病、热衰竭等，增加治疗难度。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长时间处于高温、高湿的环境中，人体散热困难，容易导致中暑。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缺水与电解质失衡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3" r="1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身体虚弱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大量出汗而未及时补充水分和电解质，导致体内水分和电解质严重失衡，引发中暑。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老年人、儿童、孕妇、身体虚弱或慢性疾病患者，对高温的适应能力较差，容易发生中暑。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中暑的原因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高危人群</a:t>
            </a:r>
          </a:p>
        </p:txBody>
      </p:sp>
      <p:sp>
        <p:nvSpPr>
          <p:cNvPr id="23" name="Freeform 23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3" name="TextBox 43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随着年龄增长，身体机能下降，对高温的适应能力减弱。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身体虚弱或慢性疾病患者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身体虚弱或患有慢性疾病的人，如心血管疾病、糖尿病等，容易发生中暑。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体温调节中枢尚未发育完全，容易受到高温影响。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孕期身体负担加重，对高温的耐受能力降低。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预防中暑的方法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保持水分是预防中暑的关键措施，人体在缺水状态下容易发生中暑。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在高温天气下，人体会通过出汗来散热，因此需要频繁补充水分，以维持身体的水分平衡。建议每天饮用足够的水，以及适量摄入富含水分的食物，如西瓜、葡萄等。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保持水分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避免在太阳辐射最强烈的时间段外出是预防中暑的有效方法。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上午10点到下午4点是太阳辐射最强烈的时间段，应尽量避免在这个时间段外出。如果必须外出，应做好防暑措施，如携带遮阳帽、太阳镜和防晒霜等，并尽量选择阴凉处行走或停留。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避免高温时段外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穿着轻薄、透气的衣物可以降低身体温度，预防中暑。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建议选择棉质、麻质等透气性好的衣物，避免穿着化纤等不透气的衣物。同时，衣物应尽量宽松，避免过于紧身导致身体热量无法散发。此外，还可以选择佩戴帽子、墨镜等防晒用品来保护皮肤和眼睛。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穿着合适的衣物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https://d.book118.com/325004104202011111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2024-09-17T07:57:56.731</cp:lastPrinted>
  <dcterms:created xsi:type="dcterms:W3CDTF">2024-09-16T23:57:56Z</dcterms:created>
  <dcterms:modified xsi:type="dcterms:W3CDTF">2024-09-16T23:57:58Z</dcterms:modified>
</cp:coreProperties>
</file>