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8ADA24-698A-4838-A058-A5DB4DD5C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A23ECA-E4B4-4F2F-BE29-DBE108F4A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EED6C4-7F75-43BA-BCBD-0B31583D2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44291F-8B8E-4FC0-BB53-2030FE57E8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4D45C1-FF5D-4CE4-B884-449435552A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C72838-2A3A-450C-B3B0-F3DCBEBC0F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55DF94-0950-4DBE-8234-F5CA99E071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3D0D7-19E7-4587-B93A-11D3827C8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700B8A-86DC-49C5-82D8-20D3755D58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BD7E49-A5BC-4194-B0F7-F7E0C0E21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7F862-2A43-4BCF-811B-D31FF5F9E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0112020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桡骨骨折护理学分析</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桡骨骨折概述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桡骨骨折的诊断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桡骨骨折的治疗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桡骨骨折的护理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桡骨骨折的预防</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桡骨骨折概述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桡骨骨折的定义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桡骨骨折是指桡骨骨干的骨折，通常是由于直接或间接暴力引起的。</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桡骨骨折是常见的上肢骨折之一，多发生于中老年人和儿童。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桡骨骨折的分类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根据骨折线的位置，桡骨骨折可分为上段骨折、中段骨折和下段骨折。</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根据骨折线的形态，桡骨骨折可分为横行骨折、斜行骨折、螺旋形骨折和粉碎性骨折。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直接暴力</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如跌倒时手部着地，地面对上肢的传导力量导致桡骨骨折。</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间接暴力</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肌肉牵拉</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病理因素</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某些疾病如骨质疏松症、肿瘤等也可能导致桡骨骨折。</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如重物砸伤、车祸等外力直接作用于桡骨，导致骨折。</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某些情况下，肌肉的强烈收缩可能导致桡骨骨折。</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桡骨骨折的病因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桡骨骨折的诊断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X光检查是桡骨骨折的初步诊断方法，可以显示骨折的位置和移位情况，有助于医生判断骨折的类型和严重程度。</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X光检查操作简便，价格相对较低，是桡骨骨折的常用诊断手段之一。</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X光检查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297" r="1229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CT检查可以更准确地判断骨折的位置和移位情况，尤其是对于复杂骨折或关节内骨折，能够提供更详细的诊断信息。</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CT检查可以清晰地显示骨折线的走向和骨折碎片的位置，有助于医生制定更精确的治疗计划。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MRI检查主要用于判断骨折是否累及周围软组织和韧带，特别是对于肩关节和肘关节的桡骨骨折，可以评估关节囊和韧带的完整性。</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MRI检查无辐射，对软组织分辨率高，能够提供全面的诊断信息，有助于指导后续治疗和康复。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5297" r="5297"/>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MRI检查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其他诊断方法包括骨扫描、超声和关节镜检查等。这些方法在某些特殊情况下可能会被使用，例如当骨折涉及到关节内部结构时。</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这些方法的准确性和可靠性各不相同，因此在选择诊断方法时应根据患者的具体情况和医生的经验进行综合考虑。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其他诊断方法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桡骨骨折的治疗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https://d.book118.com/325011202003011103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2024-09-12T04:14:24.688</cp:lastPrinted>
  <dcterms:created xsi:type="dcterms:W3CDTF">2024-09-11T20:14:24Z</dcterms:created>
  <dcterms:modified xsi:type="dcterms:W3CDTF">2024-09-11T20:14:26Z</dcterms:modified>
</cp:coreProperties>
</file>