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A2604-991A-412E-BA9B-BC99B5E26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C684B-C83F-4FAF-A751-034867598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08E2C2-80F4-4622-A04B-C3647E124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1FA52C-680C-4A22-86FC-A30CBFFE5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4B98F2-0B37-42D9-955B-F92C066C7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BEE4A-3664-47E5-9AD3-FEF8DE4AD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3B6BD-2C79-4490-8214-BD21B7232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DA6CAC-1DDF-47A8-AA11-805163B8D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0BDE6-F501-436A-802F-E887CD02B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DAB06-6864-4530-B1A3-76F623532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BB2C4-6830-4AB1-B79E-144123B63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1121420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2023年口腔科年度质控总结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2023年度口腔科质控工作概况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2023年度口腔科质控工作亮点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2023年度口腔科质控工作不足与改进措施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未来口腔科质控工作展望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回顾2023年口腔科在质量控制方面的工作，总结经验教训，为未来的工作提供改进方向。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随着医疗技术的不断进步，口腔科治疗质量的要求也越来越高。为了确保患者得到安全、有效的治疗，口腔科必须重视并加强质量控制工作。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本报告将全面概述2023年口腔科在质控方面的工作，包括但不限于：质控指标、质控方法、质控结果、问题与改进措施等。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2023年口腔科年度质控总结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2023年度口腔科质控工作概况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口腔科在2023年度内严格遵循医疗质量控制标准，不断完善质控体系，确保医疗服务质量。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总体质控情况良好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医疗安全意识增强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通过培训和宣传，医护人员对医疗安全的认识得到提高，有效降低了医疗差错和事故的发生率。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口腔科建立了持续改进机制，针对存在的问题和不足，积极采取措施进行整改和优化。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总体质控情况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通过调查问卷和满意度评分，口腔科在2023年度内获得了较高的患者满意度评价。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患者满意度较高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对于患者的投诉和建议，口腔科能够及时响应并处理，有效改进服务质量和患者就医体验。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患者投诉处理及时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口腔科积极搭建患者沟通平台，通过多种渠道收集患者意见和建议，不断完善服务内容和质量。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患者沟通渠道畅通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医疗设备管理情况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设备维护保养到位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口腔科对医疗设备进行了定期的维护保养，确保设备的正常运行和使用效果。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设备更新换代及时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针对老旧和损坏的设备，口腔科及时进行了更新和替换，提高了设备的先进性和可靠性。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设备操作培训加强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针对新进设备和高风险设备，口腔科加强了对医护人员的操作培训和安全教育，确保设备的正确使用和患者的安全。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2023年度口腔科质控工作亮点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通过持续改进，提高口腔门诊患者满意度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实施全面质控，降低口腔科手术并发症发生率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加强与患者沟通，提高口腔疾病治疗效果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建立多学科协作机制，提高复杂口腔疾病诊疗水平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引入智能化管理系统，实现口腔科诊疗数据实时监控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开展医护人员培训，提升口腔科整体服务能力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创新质控方法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https://d.book118.com/325011214201011121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2024-09-24T14:13:54.581</cp:lastPrinted>
  <dcterms:created xsi:type="dcterms:W3CDTF">2024-09-24T06:13:54Z</dcterms:created>
  <dcterms:modified xsi:type="dcterms:W3CDTF">2024-09-24T06:13:56Z</dcterms:modified>
</cp:coreProperties>
</file>