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43C18F-37C3-42F5-8A73-A4A791108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6EB3C-1D30-4D79-9782-09C77B6A9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85E72F-549A-4345-BE02-30F2C7CB7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170E81-7983-45BD-B58A-E9794CC04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A54B69-C2E2-4E68-BC90-5EE9B409C7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0E0BC6-9637-4CB9-99B1-82B4F3D34F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3E74EF-27E5-46C9-B917-EE21C9C394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833B35-92CB-4683-927A-A9854CE4F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F15D8-1413-4927-A369-23B256A0E9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D4824-B238-4E7A-9832-AF122FB8F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08A22-0D8F-4C48-8C5A-D949EF45C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012312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旅游休闲行业2024年生产预测</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行业概述与发展趋势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政策法规影响因素分析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旅游资源开发与利用情况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消费者需求与行为特征研究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竞争格局与主要企业分析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技术创新在旅游休闲行业应用前景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行业概述与发展趋势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旅游休闲行业定义及分类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旅游休闲行业定义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旅游休闲行业是指为游客提供休闲、娱乐、观光等服务的综合性产业，包括旅行社、酒店、景区、餐饮、交通等多个领域。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根据服务内容和目标客户的不同，旅游休闲行业可分为国内旅游、出境旅游、商务旅游、度假旅游、主题旅游等多个细分市场。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近年来，随着人们生活水平的提高和消费观念的转变，旅游休闲行业经历了快速增长的阶段，市场规模不断扩大，服务品质不断提升。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目前，旅游休闲行业已经成为国民经济的重要组成部分，对经济增长和就业创造起到了积极的推动作用。同时，行业竞争也日益激烈，企业需要不断创新和提升服务质量以赢得市场份额。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2024年市场前景预测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市场规模预测：根据市场调查和分析，预计2024年旅游休闲行业市场规模将继续保持快速增长，有望达到数万亿元人民币。</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服务品质提升：随着消费者对旅游体验和服务品质的要求不断提高，企业将更加注重提升服务质量和游客满意度，推动行业向高品质、个性化方向发展。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技术创新与应用：随着互联网、大数据、人工智能等技术的不断发展，旅游休闲行业将更加注重技术创新和应用，提高服务效率和游客体验。例如，智能导游、在线预订、虚拟现实等技术将为游客提供更加便捷、丰富的旅游服务。</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绿色环保理念推广：随着全球环保意识的提高，旅游休闲行业将更加注重绿色环保理念的推广和实践，推动绿色旅游的发展。例如，推广生态旅游、低碳旅游等绿色旅游方式，促进旅游与环境保护的和谐发展。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政策法规影响因素分析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00" r="18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旅游法规定了旅游经营者的资质、旅游合同的签订与履行、旅游安全、旅游者权益保护等方面的内容，对旅游休闲行业具有基础性规范作用。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旅游法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纲要提出到2024年，基本建成覆盖城乡、功能完善的国民旅游休闲体系，为旅游休闲行业的发展提供了政策支持和方向指引。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国民旅游休闲纲要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国家节假日制度的调整对旅游休闲行业具有重要影响，如长假制度的实施将促进旅游市场的繁荣和旅游消费的增长。</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节假日制度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国家相关政策法规解读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旅游基础设施建设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地方政府将加大对旅游基础设施建设的投入，包括交通、住宿、餐饮、娱乐等方面，提高旅游目的地的接待能力和服务水平。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旅游宣传推广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地方政府将加强对旅游目的地的宣传推广，提高知名度和美誉度，吸引更多游客前来旅游。</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旅游产业政策扶持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地方政府将出台一系列旅游产业政策，如税收优惠、贷款支持、用地保障等，促进旅游休闲行业的发展。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地方政府支持措施介绍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随着政策法规的逐步落实和地方政府支持措施的实施，旅游休闲行业规模将持续扩张，市场份额将进一步扩大。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行业规模扩张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政策法规对旅游经营者的资质和服务质量提出了更高要求，将推动行业服务质量的整体提升。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服务质量提升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政策法规鼓励行业创新，将促进旅游休闲行业在产品开发、经营模式、技术应用等方面的创新加速。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行业创新加速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政策法规对行业影响评估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旅游资源开发与利用情况</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现状分析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目前，我国自然景观资源的开发主要集中在著名风景名胜区和自然保护区。这些地区凭借独特的自然风光和生态环境吸引了大量游客前来游览。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规划方向</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自然景观资源的开发将更加注重生态保护和可持续发展。一方面，通过科学合理的规划和管理，保护自然生态系统的完整性和稳定性；另一方面，推动生态旅游、乡村旅游等绿色旅游形式的发展，促进当地经济社会的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自然景观资源开发现状及规划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人文历史资源挖掘与传承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我国拥有丰富的人文历史资源，包括古文化遗址、历史建筑、民俗风情等。目前，这些资源的挖掘和利用主要集中在文化旅游领域，通过开发旅游线路、举办文化活动等形式吸引游客。</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挖掘现状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了实现人文历史资源的有效传承，需要采取多种措施。首先，加强文物保护和修缮工作，确保历史文化遗产的完整性和原真性；其次，推动非物质文化遗产的保护和传承，包括传统技艺、民间文学、音乐舞蹈等；最后，通过旅游开发和文化创意产业的融合，创新人文历史资源的利用方式，提高其经济效益和社会效益。</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传承策略</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开发现状</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创意旅游产品是指结合创意元素和旅游元素开发的具有独特性和吸引力的旅游产品。目前，我国创意旅游产品的开发尚处于起步阶段，但已经涌现出一些成功的案例，如主题酒店、特色民宿、文化体验活动等。</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开发策略</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为了推动创意旅游产品的开发，需要采取以下策略。首先，加强创意人才的培养和引进，提高旅游产品的设计水平和创新能力；其次，深入挖掘当地的文化特色和旅游资源，打造具有独特魅力的旅游品牌；最后，加强旅游与科技、艺术等领域的跨界合作，推动旅游产品的多元化和个性化发展。</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创意旅游产品开发策略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消费者需求与行为特征研究</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https://d.book118.com/325012312321011042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2024-09-04T07:59:08.141</cp:lastPrinted>
  <dcterms:created xsi:type="dcterms:W3CDTF">2024-09-03T23:59:08Z</dcterms:created>
  <dcterms:modified xsi:type="dcterms:W3CDTF">2024-09-03T23:59:10Z</dcterms:modified>
</cp:coreProperties>
</file>