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3C514-6A90-4C52-9D08-3B3A8A550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001D4-7905-4CB3-ACCF-63134DE45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2D824-1872-4577-A0E9-45E67C634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D1457-F1D1-4EC7-AF4E-B97B96670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3997D9-4554-473B-BE9B-CB340FD4E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52148-32C4-43CF-808D-7A605F240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B02D71-FEA9-4413-96D5-9B3A039D1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FA3B0-2064-4747-BC8F-758FFD02C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D551F-BB22-478A-B99F-01372DA4D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84F0E-D091-46F3-828B-DA8797129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E9155-D840-46DB-BB31-E64B2E8A0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141411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急诊科中的重大传染病与防控经验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急诊科中常见重大传染病概述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重大传染病在急诊科中的特点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急诊科中重大传染病的防控策略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急诊科中重大传染病的防控实践经验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急诊科中重大传染病防控的挑战与对策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234" r="823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应对重大传染病威胁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急诊科作为医疗机构的前沿阵地，经常面临各种传染病的威胁，因此需要具备应对重大传染病的能力和经验。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保障医护人员和患者安全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通过有效的防控措施，降低医护人员和患者的感染风险，保障他们的生命安全和身体健康。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提升医疗机构应急能力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通过总结分享急诊科在重大传染病防控方面的经验，促进医疗机构整体应急能力的提升。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383" r="243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简要介绍几种常见的重大传染病，如流感、SARS、新冠肺炎等。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重大传染病概述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详细介绍急诊科在应对重大传染病时采取的防控措施，包括预检分诊、隔离治疗、个人防护、环境消毒等方面。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急诊科防控措施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总结急诊科在重大传染病防控方面的经验教训，提出改进建议和未来展望。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防控经验总结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结合实际案例，分析急诊科在应对重大传染病过程中的成功经验和不足之处。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急诊科中常见重大传染病概述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流行性感冒是由流感病毒引起的急性呼吸道传染病，主要通过飞沫传播。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患者通常表现为发热、头痛、咳嗽、喉咙痛、肌肉疼痛、乏力等症状。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高危人群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老年人、儿童、孕妇及有慢性基础疾病的患者感染后症状较重，易出现并发症。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流行性感冒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肝炎病毒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病毒性肝炎是由多种肝炎病毒引起的肝脏炎症，常见类型包括甲型、乙型、丙型等。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患者可能出现乏力、食欲减退、恶心、呕吐、黄疸等症状。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主要通过血液传播、性接触传播和母婴传播。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病毒性肝炎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结核病是由结核分枝杆菌引起的慢性传染病，可侵犯多个脏器，以肺部结核感染最为常见。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结核分枝杆菌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患者可能出现咳嗽、咳痰、咯血、胸痛、呼吸困难等症状。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主要通过飞沫传播，也可通过消化道和皮肤等途径传播。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人类免疫缺陷病毒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艾滋病是由人类免疫缺陷病毒（HIV）引起的获得性免疫缺陷综合征。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患者可能出现发热、盗汗、淋巴结肿大、咳嗽、头痛、皮疹等症状，随着病情发展，免疫系统逐渐受损，出现各种机会性感染和恶性肿瘤。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主要通过性接触传播、血液传播和母婴传播。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重大传染病在急诊科中的特点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重大传染病往往突然爆发，无法准确预测其发生时间和地点。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不可预测性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病原体在人群中迅速传播，短时间内即可造成大量感染病例。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急诊科需迅速启动应急响应机制，对患者进行及时隔离和治疗。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突发性与紧急性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病原体多样性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重大传染病可由多种病原体引起，如病毒、细菌、真菌等。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病原体可通过飞沫、接触、血液等多种途径传播。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临床表现多样性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不同病原体引起的传染病临床表现各异，给诊断和治疗带来挑战。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多样性与复杂性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高传染性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重大传染病病原体传染性强，易在人群中造成大规模传播。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严重并发症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传染病可能导致严重并发症，如呼吸衰竭、多器官功能衰竭等。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高死亡率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部分重大传染病死亡率较高，对患者生命造成严重威胁。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高风险性与高死亡率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急诊科中重大传染病的防控策略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在急诊科入口设立独立的预检区域，对所有就诊患者进行初步筛查和分类，以及时发现疑似传染病患者。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设立独立预检区域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制定科学合理的预检流程，包括询问病史、症状观察、体温测量等环节，确保对疑似患者进行准确判断。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制定详细预检流程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加强对预检人员的培训，提高其识别传染病的能力和意识，确保预检工作的准确性和有效性。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强化预检人员培训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完善预检分诊制度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https://d.book118.com/325014141101011101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2024-09-09T13:23:03.581</cp:lastPrinted>
  <dcterms:created xsi:type="dcterms:W3CDTF">2024-09-09T05:23:03Z</dcterms:created>
  <dcterms:modified xsi:type="dcterms:W3CDTF">2024-09-09T05:23:05Z</dcterms:modified>
</cp:coreProperties>
</file>