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4B2F0F-318D-42BE-8811-EA40A0301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077DBF-3365-4045-A0E6-A038AC9D1A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B0941B-A537-4584-8099-D5DE1111D8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41C7EF-8A3F-4BD2-8640-0D1D4EAAC5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6FDD4C-E324-4385-83D7-66D8DA3D7F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45B2B4-EBC2-4A6D-B554-BDF07D1302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434AF7-6886-418D-BD55-886AE1D4B1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85F063-CEB3-4C6D-B132-0CA5176827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ED7A50-6F3F-416A-9CBE-0F521899A2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272A71-8518-4721-8CFA-A0F143ECF5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51B822-10F0-452C-97F5-88624CDFF2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5020030304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/>
                </a:solidFill>
                <a:latin typeface="Microsoft Yahei"/>
                <a:ea typeface="Microsoft Yahei"/>
                <a:cs typeface="Microsoft Yahei"/>
              </a:rPr>
              <a:t>营销解决问题案例分析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B1B1B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97278" y="4906518"/>
            <a:ext cx="2419908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B1B1B"/>
                </a:solidFill>
                <a:latin typeface="Microsoft Yahei"/>
                <a:ea typeface="Microsoft Yahei"/>
                <a:cs typeface="Microsoft Yahei"/>
              </a:rPr>
              <a:t>2024-01-15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案例一：产品滞销问题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案例二：品牌知名度低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案例三：客户忠诚度不高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案例四：营销渠道不畅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案例五：营销预算有限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案例一：产品滞销问题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随着市场环境的变化，消费者需求可能已经转移，导致原有产品不再符合市场需求。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市场需求变化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竞争激烈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品牌知名度不足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208" r="132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市场上同类型产品众多，消费者选择范围广泛，导致产品难以脱颖而出。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品牌在市场上的知名度较低，消费者对产品的认知度不高，影响产品的销售。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产品滞销问题分析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对市场进行深入调研，了解消费者需求变化，为产品定位提供依据。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792" r="1579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476" r="12476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重新评估市场需求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通过创新或特色来区分产品，使其在市场上具有独特卖点，提高竞争力。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差异化竞争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加大品牌宣传力度，提高品牌在市场上的知名度，增强消费者对产品的认知。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提升品牌知名度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解决方案：市场定位调整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通过市场定位调整，产品重新获得消费者的关注，销售量逐渐回升。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0718" b="1071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销售量回升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产品在市场上获得更好的口碑和认可，市场占有率得到提升。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市场占有率提升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品牌知名度和形象得到提升，为企业的长期发展奠定基础。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品牌形象提升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实施效果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案例二：品牌知名度低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4457" r="445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品牌知名度低问题分析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品牌认知度低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目标受众对品牌缺乏了解，导致品牌在市场上的份额较小。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品牌形象模糊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品牌缺乏明确的形象定位，无法在消费者心中形成独特的品牌印象。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竞争激烈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在同类产品中，品牌的市场份额被竞争对手占据，导致品牌难以突围。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强化品牌形象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通过品牌故事、视觉识别系统等方式，塑造品牌的独特形象和价值观。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制定品牌传播策略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通过广告、公关、内容营销等多种渠道，提高品牌在目标受众中的知名度。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开展促销活动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通过优惠券、赠品、限时折扣等方式，吸引消费者尝试并购买产品。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解决方案：品牌推广活动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通过推广活动，目标受众对品牌的认知度显著提高，品牌市场份额逐渐扩大。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提高品牌知名度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品牌形象逐渐清晰，形成了独特的品牌价值观和口碑。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塑造品牌形象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通过促销活动，销售额明显提升，实现了企业的盈利目标。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促进销售增长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实施效果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案例三：客户忠诚度不高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https://d.book118.com/325020030304011110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2024-09-16T05:13:29.634</cp:lastPrinted>
  <dcterms:created xsi:type="dcterms:W3CDTF">2024-09-15T21:13:29Z</dcterms:created>
  <dcterms:modified xsi:type="dcterms:W3CDTF">2024-09-15T21:13:31Z</dcterms:modified>
</cp:coreProperties>
</file>