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3A2F11-F050-4327-887F-7D48C7B6C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AFC96-2B32-4106-BB49-49FEF62E8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CB0586-F285-46A7-AA06-06C106C56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0682A2-00BF-4E0C-8D62-F5B0AAF31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1B4CF8-045F-4EAB-8309-4F62C49F4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F2B4B8-9D23-4FEB-A996-946EE88CA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4F61BE-84F0-4C3F-98DA-E26793FFC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4CFF92-11D7-4C39-8CEC-576B6D1F5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D6513C-F2BA-4833-96A1-922282BE7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4B69FF-74D8-48BA-AC5C-09A0E5702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2FE054-02A9-4FC5-B29A-18766CE3F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54">
            <a:extLst>
              <a:ext uri="{FF2B5EF4-FFF2-40B4-BE49-F238E27FC236}">
                <a16:creationId xmlns:a16="http://schemas.microsoft.com/office/drawing/2014/main" id="{B58F51AF-4BC7-9EDC-9BEF-3C05AF1B0A47}"/>
              </a:ext>
            </a:extLst>
          </p:cNvPr>
          <p:cNvGrpSpPr/>
          <p:nvPr userDrawn="1"/>
        </p:nvGrpSpPr>
        <p:grpSpPr>
          <a:xfrm>
            <a:off x="8087710" y="2026920"/>
            <a:ext cx="3443800" cy="3537481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BBC63AEE-C475-2CCC-EC0A-62381AFA407F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96543A38-02E2-B211-7269-53797B4486C9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0D080517-06EB-F1AC-8549-71DD9B7EB268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D60229B-2C9B-30C0-2EC4-CE4E51CB9612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02034000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痛经的中医外治方法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痛经定义及中医理解
 中医外治法的理论基础
 常见中医外治法介绍
 针灸治疗痛经的原理
 穴位按摩缓解痛经
 中草药热敷疗效分析
 饮食调理与痛经缓解
 患者自我调理建议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痛经定义及中医理解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痛经的中医外治方法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痛经定义及中医理解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痛经定义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1.痛经是指在月经期间或月经前后出现周期性小腹疼痛、坠胀，伴有腰酸或其他不适，症状严重影响生活质量者。</a:t>
            </a:r>
          </a:p>
          <a:p>
            <a:r>
              <a:t>2.痛经分为原发性痛经和继发性痛经，原发性痛经无明显器质性病变，而继发性痛经则与生殖系统病变有关。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中医对痛经的理解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1.中医认为痛经与气血运行不畅、胞宫失养有关，常常由于情志不调、饮食不慎、感受寒邪等因素导致。</a:t>
            </a:r>
          </a:p>
          <a:p>
            <a:r>
              <a:t>2.中医将痛经分为实证和虚证，实证多表现为疼痛剧烈、经血紫暗有块，虚证则表现为疼痛绵绵、经血淡红稀薄。</a:t>
            </a:r>
          </a:p>
          <a:p>
            <a:r>
              <a:t>以上内容仅供参考，具体治疗方法还需结合患者自身情况进行确定。在治疗过程中，患者需保持积极心态，配合医生的治疗方案，以期早日康复。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中医外治法的理论基础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痛经的中医外治方法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中医外治法的理论基础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中医外治法的起源和发展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1.中医外治法历史悠久，早在《黄帝内经》中就有相关记载。</a:t>
            </a:r>
          </a:p>
          <a:p>
            <a:r>
              <a:t>2.随着历代医家的不断发展和创新，中医外治法逐渐成为中医学的重要组成部分。</a:t>
            </a:r>
          </a:p>
          <a:p>
            <a:r>
              <a:t>3.现代医学对中医外治法的认可度逐渐提高，其在临床治疗中的应用也越来越广泛。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中医外治法的理论基础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1.中医外治法以中医理论为基础，注重人体内部环境的平衡和调和。</a:t>
            </a:r>
          </a:p>
          <a:p>
            <a:r>
              <a:t>2.通过外部刺激，调节人体气血运行和脏腑功能，从而达到治疗疾病的目的。</a:t>
            </a:r>
          </a:p>
          <a:p>
            <a:r>
              <a:t>3.中医外治法具有安全、有效、副作用小等优点，被广泛应用于临床治疗。</a:t>
            </a:r>
          </a:p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中医外治法的理论基础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痛经的中医外治方法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1.痛经主要是由于气血不畅、寒凝气滞等原因导致，中医外治法可通过调节气血运行和温经散寒等方式缓解痛经症状。</a:t>
            </a:r>
          </a:p>
          <a:p>
            <a:r>
              <a:t>2.常用的中医外治法包括针灸、艾灸、拔罐、刮痧等，可根据不同症状和个体差异选择适合的治疗方法。</a:t>
            </a:r>
          </a:p>
          <a:p>
            <a:r>
              <a:t>3.中医外治法在治疗痛经方面具有显著的优势，能够避免口服药物带来的副作用，提高患者的生活质量。</a:t>
            </a:r>
          </a:p>
          <a:p>
            <a:r>
              <a:t>以上内容仅供参考，具体治疗方法还需结合患者具体情况和医生建议进行选择。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常见中医外治法介绍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痛经的中医外治方法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常见中医外治法介绍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针灸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1.针灸可以调节人体的气血运行，缓解疼痛。</a:t>
            </a:r>
          </a:p>
          <a:p>
            <a:r>
              <a:t>2.针对不同的痛经症状，可以选择不同的穴位进行针灸。</a:t>
            </a:r>
          </a:p>
          <a:p>
            <a:r>
              <a:t>3.针灸治疗痛经的效果与持续时间因个体差异而异，需结合其他治疗方法使用。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拔罐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1.拔罐可以通过刺激穴位，促进气血流通，缓解痛经。</a:t>
            </a:r>
          </a:p>
          <a:p>
            <a:r>
              <a:t>2.拔罐治疗痛经时，应根据症状选择合适的罐位和拔罐时间。</a:t>
            </a:r>
          </a:p>
          <a:p>
            <a:r>
              <a:t>3.拔罐后需要注意保暖和休息，避免过度劳累。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常见中医外治法介绍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推拿按摩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1.推拿按摩可以舒缓肌肉紧张，减轻痛经症状。</a:t>
            </a:r>
          </a:p>
          <a:p>
            <a:r>
              <a:t>2.在月经期间，可以进行适当的推拿按摩，缓解疼痛。</a:t>
            </a:r>
          </a:p>
          <a:p>
            <a:r>
              <a:t>3.推拿按摩时需要注意力度和手法，避免对身体造成不良影响。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中药热敷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1.中药热敷可以促进血液循环，缓解疼痛。</a:t>
            </a:r>
          </a:p>
          <a:p>
            <a:r>
              <a:t>2.选择合适的中药进行热敷，可以达到更好的治疗效果。</a:t>
            </a:r>
          </a:p>
          <a:p>
            <a:r>
              <a:t>3.热敷时需要注意温度和时间，避免烫伤和过度热敷。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常见中医外治法介绍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耳穴贴压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1.耳穴贴压可以通过刺激耳部穴位，调节人体内分泌，缓解痛经。</a:t>
            </a:r>
          </a:p>
          <a:p>
            <a:r>
              <a:t>2.选择合适的耳穴进行贴压，可以达到更好的治疗效果。</a:t>
            </a:r>
          </a:p>
          <a:p>
            <a:r>
              <a:t>3.耳穴贴压后需要注意保持干燥和清洁，避免感染。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饮食调理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1.合理的饮食调理可以缓解痛经症状，促进身体健康。</a:t>
            </a:r>
          </a:p>
          <a:p>
            <a:r>
              <a:t>2.在月经期间，应避免食用生冷、辛辣等刺激性食物，多食用温热、易消化的食物。</a:t>
            </a:r>
          </a:p>
          <a:p>
            <a:r>
              <a:t>3.饮食调理需要长期坚持，并结合其他治疗方法使用。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针灸治疗痛经的原理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痛经的中医外治方法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针灸治疗痛经的原理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针灸治疗痛经的原理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1.针灸可以调节人体的内分泌系统，促进荷尔蒙的平衡，从而减轻痛经的症状。针灸可以刺激人体的自我调节机制，释放内啡肽等化学物质，缓解疼痛。</a:t>
            </a:r>
          </a:p>
          <a:p>
            <a:r>
              <a:t>2.针灸可以改善血液循环，促进子宫的血液流通，缓解子宫痉挛，减轻痛经的疼痛程度。针灸可以调节人体的免疫系统，抑制炎症反应，缓解痛经时的不适症状。</a:t>
            </a:r>
          </a:p>
          <a:p>
            <a:r>
              <a:t>3.针灸可以刺激人体的神经系统，调节神经递质的水平，改善情绪不稳定、焦虑等心理问题，从而减轻痛经的症状。针灸可以结合其他中医治疗方法，如中药治疗、推拿等，形成综合治疗方案，提高治疗效果。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针灸治疗痛经的优势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1.针灸是一种非药物治疗方法，无副作用，对人体的生理机能无影响，是一种安全有效的治疗方法。针灸可以针对个体的特定症状进行治疗，能够根据患者的具体情况制定个性化的治疗方案。</a:t>
            </a:r>
          </a:p>
          <a:p>
            <a:r>
              <a:t>2.针灸治疗痛经的效果持久，可以明显改善患者的生活质量，让患者摆脱痛经的困扰。针灸治疗痛经的同时，也可以调节人体的整体机能，促进身体的健康。</a:t>
            </a:r>
          </a:p>
          <a:p>
            <a:r>
              <a:t>以上内容仅供参考，具体治疗方案请遵从专业医生的建议。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穴位按摩缓解痛经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痛经的中医外治方法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https://d.book118.com/325020340002011042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痛经定义及中医理解</vt:lpstr>
      <vt:lpstr> 痛经定义及中医理解</vt:lpstr>
      <vt:lpstr> 中医外治法的理论基础</vt:lpstr>
      <vt:lpstr> 中医外治法的理论基础</vt:lpstr>
      <vt:lpstr> 中医外治法的理论基础</vt:lpstr>
      <vt:lpstr> 常见中医外治法介绍</vt:lpstr>
      <vt:lpstr> 常见中医外治法介绍</vt:lpstr>
      <vt:lpstr> 常见中医外治法介绍</vt:lpstr>
      <vt:lpstr> 常见中医外治法介绍</vt:lpstr>
      <vt:lpstr> 针灸治疗痛经的原理</vt:lpstr>
      <vt:lpstr> 针灸治疗痛经的原理</vt:lpstr>
      <vt:lpstr> 穴位按摩缓解痛经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2024-09-02T22:11:24.519</cp:lastPrinted>
  <dcterms:created xsi:type="dcterms:W3CDTF">2024-09-02T14:11:24Z</dcterms:created>
  <dcterms:modified xsi:type="dcterms:W3CDTF">2024-09-02T14:11:26Z</dcterms:modified>
</cp:coreProperties>
</file>