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35CF7E-43E5-4922-AB6D-5C05A77CF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23A75F-F16F-450A-B155-551887B73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BD47C6-C706-4D43-A572-0BC8DA3E0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3D3EFE-F06A-4836-A450-62CFF4D37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179340-A4B6-4AC5-BFEA-F172C70F2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491643-E9DB-4790-B05C-341A644D3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1F3727-9EAB-4877-860E-98E45D5E1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9A402E-4A6E-4121-935A-D31352D43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D5B293-0D3E-432B-BC00-35E5C99B2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CD5A37-F939-4A85-9424-6FC702552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DB47B-DEAD-4F97-9469-FD75DF5A8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02100121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C语言程序设计项目一学生成绩的初步统计技术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4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成绩统计功能设计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成绩分析功能实现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界面设计与用户体验优化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测试、调试与部署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教育信息化需求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随着教育信息化的推进，学校需要更高效、准确地处理大量学生成绩数据。C语言作为一种高效、可移植的编程语言，适合用于开发学生成绩统计系统。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学生成绩管理现状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传统的学生成绩管理方式存在工作量大、容易出错等问题，急需一种自动化的成绩统计技术来提高工作效率和准确性。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563" r="25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开发一个基于C语言的学生成绩统计系统，实现对学生成绩的自动化处理和分析。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系统能够读取学生成绩数据，进行总分、平均分、最高分、最低分等基本统计，并输出统计结果。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系统还应具备一定的数据校验功能，能够识别并处理异常数据，确保统计结果的准确性。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预期成果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开发完成一个功能完善、性能稳定的学生成绩统计系统，能够满足学校日常成绩管理的需求。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通过该项目，提高开发人员的C语言编程能力和项目实践经验。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为学校其他信息化项目的开发提供参考和借鉴。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手工录入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对于没有成绩管理系统的学校或机构，可以通过手工录入的方式收集学生成绩数据，但需要注意数据的准确性和完整性。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学生成绩管理系统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直接从学校或教育机构的学生成绩管理系统中导出成绩数据，这是最常见和便捷的数据来源。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第三方数据源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有时需要从第三方数据源获取学生成绩数据，例如考试机构或评估机构，这时需要确保数据源的可靠性和数据格式的一致性。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7792" r="27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2000" r="22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6" b="26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数据格式与要求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成绩数据格式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通常包括学生姓名、学号、课程名称、成绩等字段，需要明确每个字段的数据类型和长度，以及字段之间的分隔符。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数据质量要求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成绩数据必须真实、准确、完整，不能存在缺失值、异常值或重复值，否则会影响统计结果的准确性和可信度。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数据保密要求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在处理成绩数据时，需要严格遵守数据保密规定，确保学生隐私不被泄露。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数据整理方法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对于收集到的原始数据，需要进行数据清洗，去除重复数据、填充缺失值、处理异常值等，以保证数据质量。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根据需要，将成绩数据转换成适合进行统计分析的格式，例如将文本格式的成绩转换成数值格式。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数据排序与分组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为了方便进行统计分析，可以对成绩数据进行排序和分组，例如按照学生姓名或课程名称进行分组。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数据备份与存储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在整理完数据后，需要对数据进行备份和存储，以便后续使用和分析。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成绩统计功能设计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设计录入界面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提供一个用户友好的录入界面，方便用户输入学生成绩。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数据验证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在录入成绩时，对数据进行验证，确保输入的成绩是合法和有效的。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成绩存储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将录入的学生成绩保存到相应的数据结构中，以便后续处理。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成绩录入功能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提供多种查询方式，如按学号、姓名等查询学生成绩。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查询方式选择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将查询到的学生成绩以列表或其他形式展示出来，方便用户查看。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查询结果展示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对于大量数据的查询，需要采用合适的算法和数据结构来提高查询效率。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查询效率优化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成绩查询功能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成绩修改与删除功能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允许用户对学生成绩进行修改，并提供相应的修改界面和数据验证机制。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删除功能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允许用户删除不需要的学生成绩，并提供相应的删除确认机制。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数据一致性维护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在修改和删除成绩时，需要保证数据的一致性和完整性，避免出现数据错误或丢失的情况。同时，需要进行日志记录，以便追踪数据变更历史。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修改功能</a:t>
            </a:r>
          </a:p>
        </p:txBody>
      </p:sp>
      <p:sp>
        <p:nvSpPr>
          <p:cNvPr id="33" name="AutoShape 33"/>
          <p:cNvSpPr/>
          <p:nvPr/>
        </p:nvSpPr>
        <p:spPr>
          <a:xfrm>
            <a:off x="616886" y="1350481"/>
            <a:ext cx="4929007" cy="4929007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224015" y="1957609"/>
            <a:ext cx="3714750" cy="371475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1795515" y="2529109"/>
            <a:ext cx="2571750" cy="25717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533112" y="3266707"/>
            <a:ext cx="1096555" cy="1096555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成绩分析功能实现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https://d.book118.com/325021001213011112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2024-09-19T00:29:57.197</cp:lastPrinted>
  <dcterms:created xsi:type="dcterms:W3CDTF">2024-09-18T16:29:57Z</dcterms:created>
  <dcterms:modified xsi:type="dcterms:W3CDTF">2024-09-18T16:29:59Z</dcterms:modified>
</cp:coreProperties>
</file>