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812CDD-31CE-4C31-A27C-B27279432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994350-6F75-4227-9FCA-618CD80A7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6BDC1E-871C-4B90-B892-BD504A2BE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EB4025-9BC0-4AAA-996F-85817DE87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EA8444-2877-48AF-94D7-F416F02A4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0FA14F-6956-44E5-ACC8-CC6515E83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BDE5E8-709E-491B-8779-689A4A410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EA59C7-AC54-458D-B93F-D6A9350EA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FD70F2-20A8-4A46-B586-3E3BD3F1B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1D1336-87E5-45F5-85DA-CBF994B54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92FF55-7443-4AC1-ADC8-17181EFE5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02134230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交通安全培训教材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驾驶员安全行车常识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车辆安全检查与维护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道路交通事故预防与处理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行人、非机动车交通安全知识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交通安全宣传与教育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交通事故往往导致人员受伤甚至死亡，给受害者及其家庭带来巨大痛苦。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人身伤害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交通拥堵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交通事故会造成车辆、道路设施等财产的损失，给社会和个人带来经济负担。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事故现场的处理和救援工作可能导致交通拥堵，影响道路通行效率。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交通事故的危害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556" b="285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451" b="2745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交通安全的重要性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保障人民生命财产安全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交通安全直接关系到人民群众的生命财产安全，是建设和谐社会的重要保障。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促进经济社会发展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安全、顺畅的交通环境有利于经济社会的发展，提高运输效率和降低物流成本。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提升城市形象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一个安全、有序的交通环境可以提升城市的整体形象，增强城市的吸引力和竞争力。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国家制定了一系列道路交通安全法规，如《中华人民共和国道路交通安全法》等，对交通参与者的行为进行了规范和约束。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道路交通安全法规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对机动车辆的注册登记、检验、报废等流程进行规定，确保车辆符合安全技术标准。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车辆管理制度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对驾驶员的培训、考试、发证等环节进行监管，提高驾驶员的驾驶技能和安全意识。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驾驶员管理制度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交通安全法规与制度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驾驶员安全行车常识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遵守交通法规，尊重他人生命和财产安全，文明驾驶。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583" r="8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000" r="13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792" r="8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良好的职业道德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保持冷静、沉着，遇到紧急情况时能够迅速作出判断和应对。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稳定的心理素质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具备健康的体魄和良好的视力、听力等身体条件，确保行车安全。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合格的身体条件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驾驶员基本素质要求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保持安全车距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与前车保持足够的安全距离，避免追尾事故。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遵守交通信号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严格按照交通信号灯的指示行驶，不闯红灯、不压黄线。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礼让行车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在行车过程中，要礼让行人、非机动车和其他车辆，确保交通顺畅和安全。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9417" r="94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792" r="13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8375" r="83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安全行车基本规则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415" r="1341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891" r="289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降低车速，保持车距，注意积水深度和路面湿滑情况，避免急刹车和急转弯。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雨天驾驶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使用雪地轮胎或防滑链，保持匀速行驶，避免急加速和急刹车，注意保持视线清晰。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雪天驾驶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正确使用灯光，保持车速在可控范围内，注意观察路面情况和前方车辆尾灯，避免疲劳驾驶。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夜间驾驶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减速慢行，注意落石和塌方等危险情况，尽量靠内侧行驶，避免超车和在弯道处停车。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山路驾驶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特殊天气和路况下的驾驶技巧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车辆安全检查与维护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检查流程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按照制度要求，对车辆的发动机、制动系统、转向系统、轮胎等重点部位进行检查，并记录检查结果。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不合格处理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对检查不合格的车辆，应立即停止使用，并进行相应的维修和保养，直至合格后方可重新使用。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为确保车辆安全，应建立定期的车辆安全检查制度，包括日常检查、周检、月检等。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车辆安全检查制度及流程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75" b="166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发动机无法启动或运转不平稳时，应检查点火系统、燃油系统和进气系统等，找出故障原因并进行修复。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发动机故障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制动失灵或制动距离过长时，应检查制动液、刹车片和刹车盘等，确保制动系统正常工作。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制动系统故障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转向沉重或方向盘抖动时，应检查转向助力油、转向机和转向拉杆等，确保转向系统稳定可靠。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转向系统故障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常见故障排查与处理方法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https://d.book118.com/325021342301011101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2024-09-10T09:14:10.452</cp:lastPrinted>
  <dcterms:created xsi:type="dcterms:W3CDTF">2024-09-10T01:14:10Z</dcterms:created>
  <dcterms:modified xsi:type="dcterms:W3CDTF">2024-09-10T01:14:12Z</dcterms:modified>
</cp:coreProperties>
</file>