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5985F-CD1E-4DE3-8202-2E922113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79759-C12E-4495-9FC8-891C7A10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683D-F3A0-42AC-B03D-FCBE6C1B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CA31D-509E-46B3-971E-BE3201438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99F66-46B9-4777-B097-F70F5E2F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2B282-A73F-4C4B-9094-2FD3FE66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A53E3-35D5-4BA7-B2AC-3837317A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2FA61-7C73-497D-9C6B-8F4B0FE6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C4879-5798-4905-8CAC-96CF6C52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F560F-B4BD-4AB1-B7FF-84D78DE2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2EE9B-81BA-41FC-BCEA-CCEBA665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23324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制胜谋略与金融危机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制胜谋略在金融危机中的应用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金融危机中的制胜谋略实践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金融危机中的风险与机遇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制胜谋略在金融危机中的挑战与对策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金融危机是指由于金融市场出现严重问题，导致金融机构倒闭、资产价格暴跌、信贷紧缩等一系列经济现象。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具有突发性、传染性、破坏性和全球性等特点，往往导致经济衰退和社会动荡。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金融危机特点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导致经济增长放缓或负增长，失业率上升，企业倒闭增多。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对经济的影响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对国际关系的影响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引发社会不稳定因素，增加贫困和犯罪率，影响人民生活水平。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加剧国际经济不平衡，引发贸易战和货币战等。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金融危机的影响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金融市场失灵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金融机构风险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宏观经济失衡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金融危机的原因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由于市场缺陷、信息不对称等原因，导致金融市场无法有效配置资源。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金融机构过度承担风险，如过度借贷、高风险投资等，导致资金链断裂。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政治不稳定、政策失误以及战争等政治因素，也可能导致金融危机的爆发。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如债务过高、通货膨胀、汇率波动等宏观经济问题，可能引发金融危机。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制胜谋略在金融危机中的应用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建立全面的风险预警系统，通过监测和分析各种经济指标、市场动态和金融机构的运营状况，及时发现潜在的风险和危机迹象。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运用先进的计量模型和情景模拟技术，对金融机构和市场进行压力测试，评估其在极端情况下的韧性和应对能力。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情景模拟与压力测试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制定针对金融危机的应急计划，包括政策储备、资金支持和救援措施等，确保在危机爆发时能够迅速响应并有效应对。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政策储备与应急计划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预见性策略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多元化投资组合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通过多元化投资组合来分散风险，降低单一资产或市场波动对金融机构的负面影响。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跨境合作与资源共享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加强跨境合作，实现资源共享和优势互补，共同应对金融危机的挑战。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灵活调整经营策略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根据市场变化和金融危机的影响，灵活调整金融机构的经营策略和业务模式，以适应新的市场环境和客户需求。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125" b="61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监管模式创新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56" r="7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利用大数据、人工智能等先进技术，推动金融科技创新，提高金融机构的运营效率和风险管理能力。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根据客户需求和市场变化，创新金融产品和服务，提供更加个性化、便捷的金融解决方案。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探索新的监管模式和方法，以适应金融创新和金融危机应对的需要，确保金融市场的稳定和健康发展。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金融危机中的制胜谋略实践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政策制定者需要在金融危机初期迅速识别风险，及时采取应对措施，如提供流动性支持、降息等，以稳定市场情绪和金融机构。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迅速响应和决策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在全球化的背景下，政策制定者需要加强国际合作，共同应对金融危机，如通过国际金融机构提供援助、协调政策等。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协调国际合作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政策制定者需要加强对金融机构的监管，提高风险防范能力，防止金融危机的再次发生。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强化监管和风险防范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政策制定者的制胜谋略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金融机构需要保持充足的流动性，以应对可能出现的资金紧张和市场波动。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保持充足流动性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金融机构需要审慎管理风险，建立完善的风险评估和控制体系，避免过度承担风险。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审慎风险管理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金融机构需要积极创新业务模式，拓展新的业务领域和收入来源，以降低对传统业务的依赖。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金融机构的制胜谋略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https://d.book118.com/325023324013011034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2024-08-29T10:17:05.698</cp:lastPrinted>
  <dcterms:created xsi:type="dcterms:W3CDTF">2024-08-29T02:17:05Z</dcterms:created>
  <dcterms:modified xsi:type="dcterms:W3CDTF">2024-08-29T02:17:07Z</dcterms:modified>
</cp:coreProperties>
</file>