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E1450-CD3C-4B0F-AD6D-27D1C159B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6015C-1EAE-41DF-BD31-7A5D08B6B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E203E-1D4E-400A-96F7-DECB618CB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970A9B-9EAF-4D3A-A090-FDF7BE289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231F21-A3BC-425B-BB0C-0E54967DA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CAECBB-04B2-4639-85CA-A58C41AD2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082BAF-4EA8-4651-BA62-DBA60AAC5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2839E-6265-4F4D-B3B7-D7FC32509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06B2D0-7F46-484F-B1FF-A15846F71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F05F3-B3EA-44F7-B2B9-3CC39D47F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F4A26-1E1D-4062-BF77-BCD637C1A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02420414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以细致描写为切入点塑造小说人物立体形象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16228" y="2321923"/>
            <a:ext cx="3739753" cy="20769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61215" y="3978920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小说人物塑造重要性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细致描写在人物塑造中作用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切入点选择及技巧运用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案例分析：成功塑造立体人物形象作品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创作实践与反思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小说人物塑造重要性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生动的人物形象能够引发读者共鸣，使读者更加投入地阅读故事。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人物的性格特点和行为举止能够推动情节发展，使得故事更加引人入胜。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通过对人物的深入描写，可以营造出独特的氛围和情境，增强故事的感染力。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增强故事吸引力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人物形象是作者思想和情感的载体，通过人物的言行举止可以传达出作者的价值观和世界观。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不同的人物形象代表着不同的社会群体和文化背景，可以反映出社会的多样性和复杂性。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作者通过对人物的塑造，可以表达出自己对人生、爱情、友情等主题的思考和感悟。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传递作者思想与情感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通过对人物外貌、性格、经历等多方面的描写，可以塑造出更加立体的人物形象，使读者对人物产生更加深刻的印象。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立体的人物形象更具有真实感和可信度，能够引发读者的共鸣和情感投射。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通过对人物内心的深入挖掘，可以展现出人物的复杂性和多面性，使得人物形象更加丰满和立体。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立体形象更深入人心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25" b="289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提升作品艺术价值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优秀的人物塑造是小说艺术价值的重要组成部分，能够提升作品的整体品质。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生动、立体的人物形象可以成为小说的经典角色，被读者铭记和传颂。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通过对人物的深入描写和塑造，可以展现出作者的文学才华和创作实力，提升作者在文学界的地位和影响力。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细致描写在人物塑造中作用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精确刻画人物外在形象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反映人物性格与身份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推动情节发展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通过描写人物的身高、体型、面容、发型等具体特征，使读者形成直观印象。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外貌描写可以暗示人物的性格特点、生活习惯和社会地位，为人物塑造提供有力支撑。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某些外貌特征可能成为故事情节中的关键元素，对人物命运产生重要影响。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外貌特征描绘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言行举止刻画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通过描写人物的言语、动作和神态，揭示其性格特点和内心世界。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言行举止的描写可以使人物形象更加鲜活、立体，增强读者的阅读体验。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人物的言行举止往往与情节发展紧密相连，成为推动故事前进的关键因素。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展现人物性格与情感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塑造人物形象立体感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推动故事情节发展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深入剖析人物内心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展现人物性格的多面性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增强故事感染力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心理状态揭示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心理状态的描写可以展现人物性格的多个侧面，使人物形象更加真实可信。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对人物心理状态的细致描写可以引发读者的共鸣，增强故事的感染力和吸引力。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通过描写人物的思想、情感和意识流动，揭示其内心世界的复杂性和丰富性。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92" r="16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推动情节发展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环境背景的变化往往与故事情节紧密相连，成为推动故事发展的重要因素之一。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营造故事氛围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通过对人物所处环境的细致描写，营造出特定的故事氛围，增强读者的代入感。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衬托人物形象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环境背景可以衬托出人物的性格特点、社会地位和心境状态，使人物形象更加鲜明突出。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环境背景烘托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切入点选择及技巧运用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958" b="159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典型外貌特征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如独特的面容、身材、穿着等，能够让人物形象跃然纸上。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典型性格特征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如独特的言行举止、情感态度等，能够深刻揭示人物内心世界。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典型环境特征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如人物所处的特定时代、地域、社会背景等，能够为人物塑造提供有力支撑。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选取典型特征作为切入点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通过生动形象的比喻和拟人手法，将人物特征表现得更加鲜明。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比喻和拟人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运用夸张和对比手法，突出人物形象的某些特征，增强艺术效果。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夸张和对比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通过对人物细节的精雕细琢，让读者更加深入地了解人物形象。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细节描写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运用修辞手法增强表现力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逐步深入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随着情节的发展，逐步揭示人物的性格、情感、经历等深层次特征。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矛盾冲突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在情节高潮部分，通过人物在矛盾冲突中的表现来进一步塑造形象。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初始印象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在小说开头通过简要描写给读者留下初步印象。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结合情节发展逐步深入描写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https://d.book118.com/325024204142011112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2024-09-18T21:21:20.374</cp:lastPrinted>
  <dcterms:created xsi:type="dcterms:W3CDTF">2024-09-18T13:21:20Z</dcterms:created>
  <dcterms:modified xsi:type="dcterms:W3CDTF">2024-09-18T13:21:23Z</dcterms:modified>
</cp:coreProperties>
</file>