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D9F35-D079-459C-B6E4-A63794F8F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3F989-DD88-48B3-8006-243F89D7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141F9-E6D9-44BD-9442-FDA0C128F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AF47C-183C-4E4A-87B5-46CC6C460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EC72A9-3204-44C1-AF46-D0C8EAF9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86A9E-D98D-45B5-9D39-D77C4DEB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6014B-CC6C-4E01-A80E-1A3322F10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4E135-88D0-477D-BE1B-4D8BBA86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AE9BE-7C24-4A86-896F-266D9920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C34B9-C461-414C-B4B7-911B1F4DD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082B4-5132-4092-9F7C-691F715B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24233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神经科远程查房制度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远程查房制度概述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神经科远程查房制度的具体内容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远程查房的优点和挑战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远程查房的实践应用与效果评估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随着信息技术的发展，远程查房成为可能，能够提高诊断和治疗的效率。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神经科疾病具有复杂性和多样性，需要及时准确的诊断和治疗。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传统的查房方式存在时间和空间的限制，无法满足快速响应的需求。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建立一套完善的神经科远程查房制度，实现快速、准确、高效的诊断和治疗。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解决时间和空间限制，提高医疗服务质量，降低医疗成本，促进医疗资源的合理配置。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远程查房制度概述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神经科远程查房制度是一种利用现代信息技术手段，实现远程对神经科患者进行病情评估、诊断和治疗指导的新型医疗管理制度。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远程查房制度具有方便快捷、高效低成本、资源共享等优势，能够提高医疗服务的可及性和质量，优化医疗资源配置。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远程查房能够减少患者往返医院的次数和时间，降低交通成本，提高医疗服务效率。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促进医疗资源共享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改善患者就医体验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通过远程查房，可以将优质医疗资源下沉到基层医疗机构，促进城乡医疗资源的均衡分布。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远程查房可以邀请多学科专家共同参与，提供更全面、专业的诊疗意见，提高医疗质量。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远程查房能够减少患者等待时间和就诊环节，提高患者就医体验和满意度。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远程查房的适用范围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适用于各类神经科疾病患者的病情评估、诊断和治疗指导，特别是对于需要多学科协作的复杂病例。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适用于基层医疗机构与上级医院之间的远程协作，促进城乡医疗资源共享。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适用于突发事件和公共卫生事件的应急救援，为患者提供及时、高效的医疗服务。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神经科远程查房制度的具体内容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查房人员需提前了解患者病情、病史和治疗情况，准备好相关资料和工具。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查房进行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查房人员通过远程视频系统对患者进行查房，包括询问病情、观察体征、分析检查结果等。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查房人员根据查房情况，对患者病情和治疗方案进行评估，提出建议和意见。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负责制定治疗方案、指导患者治疗、解答患者及家属疑问等。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负责观察患者病情变化、记录护理情况、协助医生进行治疗等。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根据需要参与查房，提供专业意见和建议，协助完成查房工作。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其他人员职责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查房人员职责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查房人员需每日定时对患者进行查房，了解患者病情变化和治疗情况。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每日定时查房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如有特殊情况或紧急情况，查房人员需随时对患者进行查房，确保患者得到及时有效的治疗。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特殊情况随时查房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https://d.book118.com/325024233303011103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2024-09-13T06:37:16.660</cp:lastPrinted>
  <dcterms:created xsi:type="dcterms:W3CDTF">2024-09-12T22:37:16Z</dcterms:created>
  <dcterms:modified xsi:type="dcterms:W3CDTF">2024-09-12T22:37:18Z</dcterms:modified>
</cp:coreProperties>
</file>