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4DC28-9307-403E-B14A-3D65B10B5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2C82D4-A238-4C93-AD3B-1720B2C76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725B85-6ADC-4D0D-A581-D702B9BDC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C82EF4-B9C5-4344-BF68-05679AEF3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367539-CF73-4585-A8A8-0D7889FD0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3A44F4-711D-4E66-850E-3A15EA73E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A13324-D84F-4E65-AC48-02379DC8B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136426-B790-47A8-8E87-48BC879E3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9E6560-A2E1-4F33-909A-7E15B7EE0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2D40D6-6E25-4A00-8DC3-A5B6CB6E3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FADBD2-2451-4432-91FD-AC19C32A2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03412214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宝宝安全培训受益一生的投资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宝宝安全意识培养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宝宝安全技能培训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宝宝心理健康与安全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宝宝安全实践与案例分析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宝宝安全培训的投资回报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208" r="17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培养宝宝自我保护能力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通过培训，使宝宝学会在紧急情况下采取适当的自我保护措施。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提高家长和宝宝的安全意识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通过培训，使家长和宝宝充分认识到安全的重要性，增强安全防范意识。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降低儿童意外伤害风险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通过教授安全知识和技能，帮助宝宝避免或减少在日常生活中可能遇到的危险。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0965" r="10965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教授宝宝基本的安全知识，如防火、防溺水、防触电等。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安全知识普及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通过实践操作和模拟演练，培养宝宝掌握基本的安全技能，如拨打紧急电话、使用灭火器等。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安全技能培养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通过案例分析、角色扮演等形式，提高宝宝的安全防范意识和应对能力。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安全意识提升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通过模拟演练和情景模拟，训练宝宝在紧急情况下采取适当的自我保护措施，如躲避危险、寻求帮助等。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自我保护能力训练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宝宝安全意识培养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教育宝宝注意家中电器、家具、尖锐物品等可能带来的安全隐患，并学会避免和应对方法。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家居安全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083" r="13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防火意识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000" r="8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向宝宝传授基本的防火知识，如不玩火、不私拉乱接电线等，并告知火警电话及应急逃生方法。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告诫宝宝药品不是糖果，不能随意食用，以免发生药物中毒等意外。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家庭安全教育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教育宝宝在公共场所遵守交通规则，不乱跑、不闯红灯，并学会识别交通标志和信号。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208" r="172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6375" b="63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告知宝宝在人多的地方要紧跟家长，不跟陌生人走，防止被拐骗或走失。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人身安全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教育宝宝在使用游乐设施时要遵守规则，不随意攀爬、不做危险动作。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游乐设施安全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公共场所安全教育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390" b="143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139" b="1113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应对突发事件的安全教育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地震应对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向宝宝传授地震时的基本应对方法，如就近躲避、保护头部等，并进行模拟演练。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火灾逃生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教育宝宝在火灾发生时如何迅速逃离现场，并学会使用湿毛巾捂住口鼻等逃生技巧。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急救知识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向宝宝传授基本的急救知识，如止血、包扎、心肺复苏等，以便在紧急情况下能够自救或互救。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宝宝安全技能培训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通过专业游泳教练的指导，让宝宝掌握基本的游泳技能和自救能力。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542" r="11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学习游泳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教育宝宝了解不同水域的危险性，学会在泳池、海滩等水域活动时注意安全。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了解水域安全知识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630" r="2063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50" r="146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教授宝宝如何在溺水时保持冷静，采取正确的自救措施，如呼救、寻找漂浮物等。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紧急情况下的自救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防溺水技能培训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17" r="2141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认识火源和易燃物品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教育宝宝认识火源和易燃物品，并学会远离这些危险源。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火灾逃生演练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定期进行火灾逃生演练，让宝宝熟悉家庭逃生路线和紧急出口。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学会使用灭火器材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在适当年龄阶段，教授宝宝使用灭火器材的基本方法，以便在紧急情况下能够迅速应对。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防火安全技能培训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安全过马路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教授宝宝在过马路时注意观察交通信号和车辆，确保安全通过。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教育宝宝遵守基本的交通规则，如红灯停、绿灯行、黄灯减速等。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安全乘坐交通工具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教育宝宝在乘坐汽车、公交等交通工具时注意安全，系好安全带或扶好扶手。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75" r="13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833" r="1383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交通安全技能培训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https://d.book118.com/325034122141011112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2024-09-18T21:03:59.173</cp:lastPrinted>
  <dcterms:created xsi:type="dcterms:W3CDTF">2024-09-18T13:03:59Z</dcterms:created>
  <dcterms:modified xsi:type="dcterms:W3CDTF">2024-09-18T13:04:01Z</dcterms:modified>
</cp:coreProperties>
</file>