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79F83-CCBF-4326-B070-310E3ACBF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689FD-4CE4-4A08-B9C4-974187102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8F60D-812A-4E50-BBB2-2270B8F6A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5B821F-6B03-487A-8B5A-A95184B6B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057DD0-0FA9-4D91-90C1-64BA79842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917087-DBDA-4749-89F0-F7E65419C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2AEE62-8F1C-495C-BAF0-BF4081E9E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8F29E-D60C-43F7-97B1-F6FD48031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95EF7-C78E-4E38-B8F0-E63D64DE0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22F00-5132-464A-9C89-064A1888F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DFE48-0014-48FB-A3D2-7C69D371E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03434402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打造独特教师仪表教态氛围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教师仪表教态重要性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教师仪表规范与技巧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教师肢体语言运用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声音魅力展现技巧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情绪管理与压力应对方法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创新教学方法提升课堂氛围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教师仪表教态重要性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教师的穿着、发型等外表形象要整洁、大方，给学生留下良好的第一印象。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仪表整洁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自信从容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亲切友善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教师的自信和从容可以让学生感受到教师的专业素养，增强学生对教师的信任感。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教师的亲切友善可以拉近与学生之间的距离，营造出轻松愉快的课堂氛围。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塑造良好第一印象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教师的仪表教态应该符合其职业身份，传递出专业的形象，让学生感受到教师的专业素养和教学能力。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教师的仪表教态应该让学生感受到教师的可信度高，能够赢得学生的尊重和信任。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可信度高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教师的言行应该一致，做到言出必行、行必果敢，让学生感受到教师的诚信和可靠性。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言行一致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传递专业与信任感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教师应该以饱满的激情投入到教学中，感染学生，激发学生的学习热情。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激情饱满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教师应该注重与学生的互动，鼓励学生参与课堂讨论，营造出积极、活跃的课堂氛围。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教师应该具备创新意识，不断探索新的教学方法和手段，激发学生的学习兴趣和创造力。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创新意识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营造积极课堂氛围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教师仪表规范与技巧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教师的服饰色彩不宜过于鲜艳或暗沉，应以温和、自然的色彩为主，营造出亲切、和蔼的形象。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教师应选择简洁大方的服饰，避免过于花哨或暴露的装扮。同时，要注意服饰的整洁和干净。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饰品搭配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适当的饰品可以提升教师的整体形象，但应注意不要过于夸张或繁多，以免分散学生的注意力。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375" r="20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穿着打扮得体大方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发型整洁不夸张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发型选择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教师应选择简洁、大方的发型，避免过于夸张或奇特的造型。同时，要保持发型的整洁和干净。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发色选择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教师的发色应以自然色为主，避免过于鲜艳或夸张的颜色，以维护专业形象。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头发护理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教师要定期修剪头发，保持头发的健康和光泽。同时，要避免头皮屑等问题，以免影响形象。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教师的微笑可以拉近与学生之间的距离，营造出轻松、愉快的学习氛围。因此，教师应时刻保持微笑，展现出亲切、友善的态度。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教师可以通过眼神交流与学生建立信任和情感联系。在与学生交流时，教师应注视学生的眼睛，传递出关注和尊重的信息。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眼神交流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当学生发言时，教师应认真倾听并给予积极的回应。通过点头、微笑等方式表达对学生的关注和理解，鼓励学生继续表达自己的想法。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倾听与回应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面部表情亲切自然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教师肢体语言运用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用于指示具体对象或方位，如指向黑板、教学挂图等，以引导学生注意。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指示性手势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83" r="5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模拟形状或动作，帮助学生理解抽象概念或事物。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象形性手势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表达教师的情感和态度，如挥动手臂表示激动、鼓掌表示赞赏等。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情感性手势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手势辅助表达思想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挺拔身姿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收腹挺胸，双肩放松，下巴微收，展现出教师的自信和威严。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避免不良站姿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如身体歪斜、倚靠讲台等，这些不良站姿会给学生留下懒散、不专业的印象。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站立姿势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双脚自然分开，与肩同宽，身体重心在两脚之间，保持身体平衡。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站姿挺拔显自信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https://d.book118.com/325034344020011044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2024-09-06T06:34:14.852</cp:lastPrinted>
  <dcterms:created xsi:type="dcterms:W3CDTF">2024-09-05T22:34:14Z</dcterms:created>
  <dcterms:modified xsi:type="dcterms:W3CDTF">2024-09-05T22:34:16Z</dcterms:modified>
</cp:coreProperties>
</file>