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6031C-CE9E-4150-A79F-E9E1A4FB6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4FB1B-2689-4359-80FF-9E0386492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5927B-894C-4E16-B3E5-99FCBDCCB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61591-2D2A-44BB-BB1B-F4CF930D6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1754CD-E762-46C9-9977-2D3C75F6F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6D8D5D-C510-40F0-8833-2A58684D0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01BAB5-9003-41F9-AE23-BC2703F45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93A4B-CF70-4A93-B005-6C111BC1D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BDE05-EE02-43A8-BE55-38302BD29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3948B-E8AE-43D1-8C81-DB802BF05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DE607-9DC8-4F5C-BFB2-5245068E4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040044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化学品泄漏应急处理培训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化学品泄漏概述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应急处理组织与职责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现场应急处置措施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医疗救护与后送治疗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事故调查分析与整改措施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化学品泄漏概述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根据泄漏物质的性质、泄漏量、影响范围等因素，化学品泄漏可分为气体泄漏、液体泄漏和固体泄漏等不同类型。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化学品泄漏是指有毒有害的化学物质在生产、使用、储存和运输等过程中，由于设备故障、操作失误或自然灾害等原因意外释放到环境中，造成人员伤亡、财产损失或环境污染的事件。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化学品泄漏的危害程度取决于泄漏物质的性质、浓度、泄漏量以及接触时间等因素。轻度泄漏可能仅造成局部环境污染，而重度泄漏则可能导致人员伤亡、大面积环境污染和生态破坏。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化学品泄漏的影响范围可能涉及人员安全、生态环境、财产安全和社会稳定等多个方面。在严重情况下，泄漏事件甚至可能引发公众恐慌和社会危机。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50" r="25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危害程度及影响范围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我国已经颁布了一系列与化学品安全相关的法律法规，如《危险化学品安全管理条例》、《突发环境事件应急管理办法》等，对化学品生产、储存、运输和使用等环节的安全管理提出了明确要求。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化学品安全，国家和行业层面制定了一系列标准规范，如《化学品分类和标签规范》、《危险货物运输规则》等，对化学品的分类、标识、包装、运输和处置等方面进行了详细规定。这些标准规范为预防和应对化学品泄漏提供了重要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应急处理组织与职责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成立应急处理小组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制定应急处理方案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现场指挥与协调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333" r="933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11" r="561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833" r="783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应急处理小组成立及职责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由安全、环保、生产等部门人员组成，负责全面指导、协调和监督应急处理工作。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根据泄漏化学品的性质、危害程度等实际情况，制定相应的应急处理方案。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负责现场指挥，协调各方资源，确保应急处理工作有序进行。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组织调配企业内部的安全、环保、消防等资源，为应急处理提供必要的支持和保障。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内部资源调配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外部资源请求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资源整合与共享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根据实际需要，向政府有关部门、专业救援队伍等请求支援，协助开展应急处理工作。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加强内外部资源的整合与共享，提高资源利用效率，确保应急处理工作的高效进行。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内部与外部资源协调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建立信息报告流程，明确报告的对象、时限和内容，确保信息及时、准确上报。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信息报告流程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建立有效的沟通渠道，包括电话、短信、网络等多种方式，确保信息畅通无阻。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沟通渠道建立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及时发布应急处理进展情况，接收并反馈相关方的意见和建议，促进信息的交流与共享。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信息发布与反馈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信息报告与沟通机制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现场应急处置措施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6" b="5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5" b="6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泄漏源控制方法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切断泄漏源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首先关闭相关的阀门、管道或设备，以切断泄漏源，防止化学品继续泄漏。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围堰堵漏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使用沙袋、泥土、吸附材料等，在泄漏物周围筑起围堰，防止泄漏物扩散。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转移处置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将泄漏的化学品通过泵、吸附、中和等方法，转移到安全容器中处理。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根据泄漏化学品的性质，选择合适的防护服、呼吸器、手套、护目镜等个人防护装备。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佩戴个人防护装备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立即疏散泄漏现场及周边区域的人员，确保人员安全。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疏散人员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在泄漏现场周边设立警戒区域，禁止无关人员进入。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设立警戒区域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https://d.book118.com/325040044110011103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2024-09-12T14:10:33.793</cp:lastPrinted>
  <dcterms:created xsi:type="dcterms:W3CDTF">2024-09-12T06:10:33Z</dcterms:created>
  <dcterms:modified xsi:type="dcterms:W3CDTF">2024-09-12T06:10:35Z</dcterms:modified>
</cp:coreProperties>
</file>