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87367-100B-422C-8C5B-BF47DCE2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9DA0-AB8B-4622-90B6-4CE9012D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0C481-8066-41BD-A3E2-56E6A9E54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D3C63-B7C8-4FF6-B1BF-522F2C7EF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2FAAE0-26E4-49B1-B621-1ACEB5EA7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647CF-1AEE-498C-BAB5-01015FE3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F9581-0078-4271-B824-A882A6081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DEDA9-4D53-4DE0-8B4B-42DFDC734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17177-48B7-47FD-9310-CBE278C1C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73F61-9046-41AF-BF0D-E208262EF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A68CB-A443-477E-87BA-385057528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Relationship Id="rId4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1313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救药品、设备的使用及管理\n## 1.急救药品及设备的基本概念与分类\n### 1.1急救药品的定义及其分类\n### 1.2急救设备的定义及其分类\n### 1.3急救药品与设备的适用范围\n## 2.急救药品的使用方法\n### 2.1常用急救药品的作用与使用方法\n### 2.2特殊人群使用急救药品的注意事项\n### 2.3急救药品使用过程中的误区与风险\n## 3.急救设备的使用方法\n### 3.1常用急救设备的使用方法与操作流程\n### 3.2特殊人群使用急救设备的注意事项\n### 3.3急救设备使用过程中的误区与风险\n## 4.急救药品及设备的管理与维护\n### 4.1急救药品及设备的采购与储存管理\n### 4.2急救药品及设备的定期检查与维护\n### 4.3急救药品及设备的报废与更新管理\n## 5.急救药品及设备使用过程中的应急预案\n### 5.1急救药品及设备使用过程中可能出现的紧急情况\n### 5.2应急预案的制定与实施\n### 5.3应急预案的演练与评估\n## 6.急救药品及设备使用过程中的法律法规与道德规范\n### 6.1急救药品及设备使用过程中的法律法规要求\n### 6.2急救药品及设备使用过程中的道德规范与职业操守\n### 6.3法律法规与道德规范的遵守与监督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急救药品、设备的使用及管理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急救药品及设备的基本概念与分类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急救药品是指在紧急情况下用于抢救和治疗伤病员的药物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按用途分类：止痛药、止血药、抗过敏药、心血管药等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按给药途径分类：口服药、注射药、外用药等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急救药品的特点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疗效快：能够迅速缓解病情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安全性高：使用过程中副作用较小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携带方便：易于携带和储存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急救药品的定义及其分类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急救设备是指在紧急情况下用于抢救和治疗伤病员的设备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按用途分类：心肺复苏设备、止血带、急救包等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按设备类型分类：机械设备、电子设备、医用设备等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急救设备的特点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操作简便：易于掌握和使用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效果好：能够有效缓解病情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便携性：易于携带和运输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急救设备的定义及其分类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急救药品与设备的适用范围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急救药品的适用范围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外伤：如出血、烧伤、烫伤等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内科疾病：如心脏病、高血压、糖尿病等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突发性病症：如中毒、中暑、溺水等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急救设备的适用范围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突发性病症：如心跳骤停、窒息、休克等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外伤：如骨折、脱臼、扭伤等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急性病症：如急性中毒、急性胃肠炎、急性肺炎等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急救药品的使用方法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作用：缓解疼痛，减轻痛苦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使用方法：根据病情选择合适的剂量和途径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止血药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作用：帮助止血，防止失血过多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使用方法：按医嘱使用，必要时配合压迫止血</a:t>
                </a:r>
                <a:endParaRPr/>
              </a:p>
            </p:txBody>
          </p:sp>
        </p:grpSp>
        <p:grpSp>
          <p:nvGrpSpPr>
            <p:cNvPr id="2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抗过敏药</a:t>
                </a:r>
                <a:endParaRPr/>
              </a:p>
            </p:txBody>
          </p:sp>
          <p:sp>
            <p:nvSpPr>
              <p:cNvPr id="2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作用：缓解过敏症状，防止过敏反应加重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使用方法：按医嘱使用，严重者尽快就医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常用急救药品的作用与使用方法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剂量：按体重计算，避免过量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用药禁忌：遵循儿童用药禁忌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剂量：按医嘱使用，避免对胎儿造成伤害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用药禁忌：遵循孕妇用药禁忌</a:t>
                </a:r>
                <a:endParaRPr/>
              </a:p>
            </p:txBody>
          </p:sp>
          <p:pic>
            <p:nvPicPr>
              <p:cNvPr id="2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剂量：按医嘱使用，适当减少剂量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用药禁忌：遵循老年人用药禁忌</a:t>
                </a:r>
                <a:endParaRPr/>
              </a:p>
            </p:txBody>
          </p:sp>
          <p:pic>
            <p:nvPicPr>
              <p:cNvPr id="2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特殊人群使用急救药品的注意事项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急救药品使用过程中的误区与风险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误区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滥用药物：不按照医嘱滥用急救药品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用药过量：不按照剂量要求使用急救药品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用药不当：不按照使用方法使用急救药品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药物副作用：不按照医嘱使用药物可能导致副作用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病情加重：用药不当可能导致病情加重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法律风险：滥用急救药品可能触犯法律法规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急救设备的使用方法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心肺复苏设备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使用方法：按医嘱进行心肺复苏操作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操作流程：确保患者平卧，进行胸部按压，配合人工呼吸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使用方法：按医嘱使用止血带进行止血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操作流程：将止血带缠绕在伤口上方，适当加压，保持伤口清洁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使用方法：按医嘱使用急救包内的物品进行急救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操作流程：打开急救包，取出所需物品，按医嘱进行急救操作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常用急救设备的使用方法与操作流程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特殊人群使用急救设备的注意事项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设备尺寸：选择适合儿童尺寸的急救设备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操作指导：成人陪同并在成人指导下进行操作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设备选择：选择对孕妇无害的急救设备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操作指导：避免孕妇自行操作，以免造成伤害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设备选择：选择适合老年人操作的急救设备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操作指导：成人陪同并在成人指导下进行操作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误区</a:t>
                </a:r>
                <a:endParaRPr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设备滥用：不按照医嘱滥用急救设备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设备使用不当：不按照操作要求进行急救设备的使用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设备维护不当：不按照维护要求进行急救设备的维护</a:t>
                </a:r>
                <a:endParaRPr/>
              </a:p>
            </p:txBody>
          </p:sp>
          <p:sp>
            <p:nvSpPr>
              <p:cNvPr id="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endParaRPr/>
              </a:p>
            </p:txBody>
          </p:sp>
          <p:sp>
            <p:nvSpPr>
              <p:cNvPr id="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设备损坏：设备使用不当或维护不当可能导致设备损坏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病情加重：设备使用不当可能导致病情加重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法律风险：滥用急救设备可能触犯法律法规</a:t>
                </a:r>
                <a:endParaRPr/>
              </a:p>
            </p:txBody>
          </p:sp>
          <p:sp>
            <p:nvSpPr>
              <p:cNvPr id="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急救设备使用过程中的误区与风险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https://d.book118.com/325041313012011112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急救药品、设备的使用及管理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2024-09-18T03:13:29.761</cp:lastPrinted>
  <dcterms:created xsi:type="dcterms:W3CDTF">2024-09-17T19:13:29Z</dcterms:created>
  <dcterms:modified xsi:type="dcterms:W3CDTF">2024-09-17T19:13:31Z</dcterms:modified>
</cp:coreProperties>
</file>