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1E9EF17-BE37-440C-BAE9-7AFD8347CB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A2AF-614A-4B15-A760-642B637BE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38DD-7B4B-4C2C-AA7D-DDD2C103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269F8-8320-4851-AAA3-220F7645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49D6E-D2A3-41A1-B3CB-ADE59A1D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D2513-B631-4C2E-8A04-DAEDE7F5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ABEB3-3547-4B89-8B77-E226C0D3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C4B7A-5109-4094-9DB7-DFC5CE2D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335D6-9839-49AF-98CC-D7E07B8D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89276-A5BA-4CBD-B092-01C7ED65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191C5-C81C-422A-8FEE-3426F2EA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B858C-97A6-4C80-80CC-6260F82E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2AA95C-00D3-4C46-AC2C-06101A802AE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0D3160-3972-41BF-B02D-CC7AFCAD59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21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坚持以德育人引领学生勇往直前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德育理论探讨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德育实践案例分析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德育在教育改革中的作用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德育实施的路径探索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为什么要谈德育？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德育作为教育的重要组成部分，具有培养学生的品格和道德观念，有助于学生全面发展的作用。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德育的重要性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道德行为的根源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塑造学生终身行为基石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关注社会发展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培养学生社会责任感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全面发展能力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提升学生综合素质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引领学生形成正确的世界观和人生观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正确认识价值观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尊重多元文化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发展健康的人际关系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倾听与分享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德育对学生成长的影响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自律和自我管理能力的培养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自控能力的提升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学习计划的执行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如何进行德育引领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树立正确的榜样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榜样示范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培养道德习惯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深刻领悟道德的重要性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教育引导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德育理论探讨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何为德育引领？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德育引领是指通过教育手段，引导学生形成正确的价值观和道德观。德育引领是帮助学生明确道德准则，规范自身行为。在当今社会，德育引领在教育中扮演着至关重要的角色，对学生的成长起到了关键性作用。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现代德育理论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强调培养学生的道德判断能力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当代德育理论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注重培养学生的自主性和责任感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德育理论的发展历程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传统德育理论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道德教化为主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德育引领的实践模式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教师是德育引领的主导力量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教师主导模式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学生通过参与德育活动自主发展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学生参与模式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将社会资源融入到德育引领中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社会互动模式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德育引领的关键要素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家庭教育是孩子德育的第一课堂，家庭是孩子情感的重要源泉。学校教育是培养学生道德情感的重要场所，学校是学生知识和道德的舞台。社会教育的重要性不言而喻，社会是学生成长的重要影响因素，学生需要在社会实践中不断完善自我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家庭教育的重要性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家庭是孩子价值观形成的重要环境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传承家庭价值观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和睦温馨的家庭氛围有助于孩子心理健康成长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家庭氛围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良好的亲子关系有利于孩子的成长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亲子沟通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校风建设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塑造和谐校园环境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德育课程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强化学生的道德修养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学校教育的作用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知识教育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传授知识，培养学生的学习能力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社会教育的重要性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让学生融入社会，增强社会责任感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社会为学生提供了丰富的学习资源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培养学生的社交能力和人际沟通技巧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社会交往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德育实践案例分析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成功的德育案例分享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某中学开展的“道德模范”评选活动中，学生们通过互相表彰、学习模范的品德行为，激励自己努力向上。另外，某社区组织的“志愿者服务”实践活动让学生深刻体会到奉献和服务他人的重要性。某企业开展的“道德讲堂”项目，通过讲故事、分享道德观念，引导学生形成正确的价值观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德育引领的困境与挑战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缺乏短期见效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德育引领需坚持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阻碍德育引领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家庭教育不善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挑战德育工作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社会环境影响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结合社会实践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深入学生生活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促进学生自我成长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引入游戏化教学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提高学生参与度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创造轻松学习氛围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德育引领的创新实践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利用新媒体平台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开展德育教育活动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推广正能量信息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德育引领的成效评估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有效方式之一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学生自评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推动学生发展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道德行为评比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全面分析学生水平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综合素质评价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https://d.book118.com/325042111014011130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坚持以德育人引领学生勇往直前</vt:lpstr>
      <vt:lpstr>目录</vt:lpstr>
      <vt:lpstr>第1章 引言</vt:lpstr>
      <vt:lpstr> </vt:lpstr>
      <vt:lpstr>德育的重要性</vt:lpstr>
      <vt:lpstr>德育对学生成长的影响</vt:lpstr>
      <vt:lpstr>如何进行德育引领</vt:lpstr>
      <vt:lpstr>第2章 德育理论探讨</vt:lpstr>
      <vt:lpstr>何为德育引领？</vt:lpstr>
      <vt:lpstr>德育理论的发展历程</vt:lpstr>
      <vt:lpstr>德育引领的实践模式</vt:lpstr>
      <vt:lpstr> </vt:lpstr>
      <vt:lpstr>家庭教育的重要性</vt:lpstr>
      <vt:lpstr>学校教育的作用</vt:lpstr>
      <vt:lpstr>社会教育的重要性</vt:lpstr>
      <vt:lpstr>第3章 德育实践案例分析</vt:lpstr>
      <vt:lpstr> </vt:lpstr>
      <vt:lpstr>德育引领的困境与挑战</vt:lpstr>
      <vt:lpstr>德育引领的创新实践</vt:lpstr>
      <vt:lpstr>德育引领的成效评估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2024-09-29T14:59:10.807</cp:lastPrinted>
  <dcterms:created xsi:type="dcterms:W3CDTF">2024-09-29T06:59:10Z</dcterms:created>
  <dcterms:modified xsi:type="dcterms:W3CDTF">2024-09-29T06:59:12Z</dcterms:modified>
</cp:coreProperties>
</file>